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 id="2147483824" r:id="rId2"/>
    <p:sldMasterId id="2147483869" r:id="rId3"/>
  </p:sldMasterIdLst>
  <p:notesMasterIdLst>
    <p:notesMasterId r:id="rId15"/>
  </p:notesMasterIdLst>
  <p:handoutMasterIdLst>
    <p:handoutMasterId r:id="rId16"/>
  </p:handoutMasterIdLst>
  <p:sldIdLst>
    <p:sldId id="774" r:id="rId4"/>
    <p:sldId id="866" r:id="rId5"/>
    <p:sldId id="822" r:id="rId6"/>
    <p:sldId id="867" r:id="rId7"/>
    <p:sldId id="825" r:id="rId8"/>
    <p:sldId id="828" r:id="rId9"/>
    <p:sldId id="829" r:id="rId10"/>
    <p:sldId id="868" r:id="rId11"/>
    <p:sldId id="830" r:id="rId12"/>
    <p:sldId id="831" r:id="rId13"/>
    <p:sldId id="869" r:id="rId14"/>
  </p:sldIdLst>
  <p:sldSz cx="9144000" cy="6858000" type="screen4x3"/>
  <p:notesSz cx="6797675" cy="9926638"/>
  <p:defaultTextStyle>
    <a:defPPr>
      <a:defRPr lang="zh-TW"/>
    </a:defPPr>
    <a:lvl1pPr algn="l" rtl="0" fontAlgn="base">
      <a:spcBef>
        <a:spcPct val="0"/>
      </a:spcBef>
      <a:spcAft>
        <a:spcPct val="0"/>
      </a:spcAft>
      <a:defRPr kumimoji="1" sz="4000" kern="1200">
        <a:solidFill>
          <a:schemeClr val="tx1"/>
        </a:solidFill>
        <a:latin typeface="Arial Black" pitchFamily="34" charset="0"/>
        <a:ea typeface="華康中圓體" pitchFamily="49" charset="-120"/>
        <a:cs typeface="+mn-cs"/>
      </a:defRPr>
    </a:lvl1pPr>
    <a:lvl2pPr marL="457200" algn="l" rtl="0" fontAlgn="base">
      <a:spcBef>
        <a:spcPct val="0"/>
      </a:spcBef>
      <a:spcAft>
        <a:spcPct val="0"/>
      </a:spcAft>
      <a:defRPr kumimoji="1" sz="4000" kern="1200">
        <a:solidFill>
          <a:schemeClr val="tx1"/>
        </a:solidFill>
        <a:latin typeface="Arial Black" pitchFamily="34" charset="0"/>
        <a:ea typeface="華康中圓體" pitchFamily="49" charset="-120"/>
        <a:cs typeface="+mn-cs"/>
      </a:defRPr>
    </a:lvl2pPr>
    <a:lvl3pPr marL="914400" algn="l" rtl="0" fontAlgn="base">
      <a:spcBef>
        <a:spcPct val="0"/>
      </a:spcBef>
      <a:spcAft>
        <a:spcPct val="0"/>
      </a:spcAft>
      <a:defRPr kumimoji="1" sz="4000" kern="1200">
        <a:solidFill>
          <a:schemeClr val="tx1"/>
        </a:solidFill>
        <a:latin typeface="Arial Black" pitchFamily="34" charset="0"/>
        <a:ea typeface="華康中圓體" pitchFamily="49" charset="-120"/>
        <a:cs typeface="+mn-cs"/>
      </a:defRPr>
    </a:lvl3pPr>
    <a:lvl4pPr marL="1371600" algn="l" rtl="0" fontAlgn="base">
      <a:spcBef>
        <a:spcPct val="0"/>
      </a:spcBef>
      <a:spcAft>
        <a:spcPct val="0"/>
      </a:spcAft>
      <a:defRPr kumimoji="1" sz="4000" kern="1200">
        <a:solidFill>
          <a:schemeClr val="tx1"/>
        </a:solidFill>
        <a:latin typeface="Arial Black" pitchFamily="34" charset="0"/>
        <a:ea typeface="華康中圓體" pitchFamily="49" charset="-120"/>
        <a:cs typeface="+mn-cs"/>
      </a:defRPr>
    </a:lvl4pPr>
    <a:lvl5pPr marL="1828800" algn="l" rtl="0" fontAlgn="base">
      <a:spcBef>
        <a:spcPct val="0"/>
      </a:spcBef>
      <a:spcAft>
        <a:spcPct val="0"/>
      </a:spcAft>
      <a:defRPr kumimoji="1" sz="4000" kern="1200">
        <a:solidFill>
          <a:schemeClr val="tx1"/>
        </a:solidFill>
        <a:latin typeface="Arial Black" pitchFamily="34" charset="0"/>
        <a:ea typeface="華康中圓體" pitchFamily="49" charset="-120"/>
        <a:cs typeface="+mn-cs"/>
      </a:defRPr>
    </a:lvl5pPr>
    <a:lvl6pPr marL="2286000" algn="l" defTabSz="914400" rtl="0" eaLnBrk="1" latinLnBrk="0" hangingPunct="1">
      <a:defRPr kumimoji="1" sz="4000" kern="1200">
        <a:solidFill>
          <a:schemeClr val="tx1"/>
        </a:solidFill>
        <a:latin typeface="Arial Black" pitchFamily="34" charset="0"/>
        <a:ea typeface="華康中圓體" pitchFamily="49" charset="-120"/>
        <a:cs typeface="+mn-cs"/>
      </a:defRPr>
    </a:lvl6pPr>
    <a:lvl7pPr marL="2743200" algn="l" defTabSz="914400" rtl="0" eaLnBrk="1" latinLnBrk="0" hangingPunct="1">
      <a:defRPr kumimoji="1" sz="4000" kern="1200">
        <a:solidFill>
          <a:schemeClr val="tx1"/>
        </a:solidFill>
        <a:latin typeface="Arial Black" pitchFamily="34" charset="0"/>
        <a:ea typeface="華康中圓體" pitchFamily="49" charset="-120"/>
        <a:cs typeface="+mn-cs"/>
      </a:defRPr>
    </a:lvl7pPr>
    <a:lvl8pPr marL="3200400" algn="l" defTabSz="914400" rtl="0" eaLnBrk="1" latinLnBrk="0" hangingPunct="1">
      <a:defRPr kumimoji="1" sz="4000" kern="1200">
        <a:solidFill>
          <a:schemeClr val="tx1"/>
        </a:solidFill>
        <a:latin typeface="Arial Black" pitchFamily="34" charset="0"/>
        <a:ea typeface="華康中圓體" pitchFamily="49" charset="-120"/>
        <a:cs typeface="+mn-cs"/>
      </a:defRPr>
    </a:lvl8pPr>
    <a:lvl9pPr marL="3657600" algn="l" defTabSz="914400" rtl="0" eaLnBrk="1" latinLnBrk="0" hangingPunct="1">
      <a:defRPr kumimoji="1" sz="4000" kern="1200">
        <a:solidFill>
          <a:schemeClr val="tx1"/>
        </a:solidFill>
        <a:latin typeface="Arial Black" pitchFamily="34" charset="0"/>
        <a:ea typeface="華康中圓體" pitchFamily="49"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CC00CC"/>
    <a:srgbClr val="AD2E27"/>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72" autoAdjust="0"/>
  </p:normalViewPr>
  <p:slideViewPr>
    <p:cSldViewPr>
      <p:cViewPr varScale="1">
        <p:scale>
          <a:sx n="102" d="100"/>
          <a:sy n="102" d="100"/>
        </p:scale>
        <p:origin x="1824" y="108"/>
      </p:cViewPr>
      <p:guideLst>
        <p:guide orient="horz" pos="2160"/>
        <p:guide pos="2880"/>
      </p:guideLst>
    </p:cSldViewPr>
  </p:slideViewPr>
  <p:outlineViewPr>
    <p:cViewPr>
      <p:scale>
        <a:sx n="33" d="100"/>
        <a:sy n="33" d="100"/>
      </p:scale>
      <p:origin x="0" y="144"/>
    </p:cViewPr>
  </p:outlineViewPr>
  <p:notesTextViewPr>
    <p:cViewPr>
      <p:scale>
        <a:sx n="100" d="100"/>
        <a:sy n="100" d="100"/>
      </p:scale>
      <p:origin x="0" y="0"/>
    </p:cViewPr>
  </p:notesTextViewPr>
  <p:sorterViewPr>
    <p:cViewPr varScale="1">
      <p:scale>
        <a:sx n="1" d="1"/>
        <a:sy n="1" d="1"/>
      </p:scale>
      <p:origin x="0" y="-3306"/>
    </p:cViewPr>
  </p:sorterViewPr>
  <p:notesViewPr>
    <p:cSldViewPr>
      <p:cViewPr varScale="1">
        <p:scale>
          <a:sx n="77" d="100"/>
          <a:sy n="77" d="100"/>
        </p:scale>
        <p:origin x="3930"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226" name="Rectangle 2"/>
          <p:cNvSpPr>
            <a:spLocks noGrp="1" noChangeArrowheads="1"/>
          </p:cNvSpPr>
          <p:nvPr>
            <p:ph type="hdr" sz="quarter"/>
          </p:nvPr>
        </p:nvSpPr>
        <p:spPr bwMode="auto">
          <a:xfrm>
            <a:off x="1" y="2"/>
            <a:ext cx="2945659" cy="496332"/>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lvl1pPr>
              <a:defRPr sz="1300">
                <a:latin typeface="Arial" charset="0"/>
                <a:ea typeface="新細明體" pitchFamily="18" charset="-120"/>
              </a:defRPr>
            </a:lvl1pPr>
          </a:lstStyle>
          <a:p>
            <a:endParaRPr lang="en-US" altLang="zh-TW"/>
          </a:p>
        </p:txBody>
      </p:sp>
      <p:sp>
        <p:nvSpPr>
          <p:cNvPr id="308227" name="Rectangle 3"/>
          <p:cNvSpPr>
            <a:spLocks noGrp="1" noChangeArrowheads="1"/>
          </p:cNvSpPr>
          <p:nvPr>
            <p:ph type="dt" sz="quarter" idx="1"/>
          </p:nvPr>
        </p:nvSpPr>
        <p:spPr bwMode="auto">
          <a:xfrm>
            <a:off x="3850444" y="2"/>
            <a:ext cx="2945659" cy="496332"/>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lvl1pPr algn="r">
              <a:defRPr sz="1300">
                <a:latin typeface="Arial" charset="0"/>
                <a:ea typeface="新細明體" pitchFamily="18" charset="-120"/>
              </a:defRPr>
            </a:lvl1pPr>
          </a:lstStyle>
          <a:p>
            <a:endParaRPr lang="en-US" altLang="zh-TW"/>
          </a:p>
        </p:txBody>
      </p:sp>
      <p:sp>
        <p:nvSpPr>
          <p:cNvPr id="308228" name="Rectangle 4"/>
          <p:cNvSpPr>
            <a:spLocks noGrp="1" noChangeArrowheads="1"/>
          </p:cNvSpPr>
          <p:nvPr>
            <p:ph type="ftr" sz="quarter" idx="2"/>
          </p:nvPr>
        </p:nvSpPr>
        <p:spPr bwMode="auto">
          <a:xfrm>
            <a:off x="1" y="9428584"/>
            <a:ext cx="2945659" cy="496332"/>
          </a:xfrm>
          <a:prstGeom prst="rect">
            <a:avLst/>
          </a:prstGeom>
          <a:noFill/>
          <a:ln w="9525">
            <a:noFill/>
            <a:miter lim="800000"/>
            <a:headEnd/>
            <a:tailEnd/>
          </a:ln>
          <a:effectLst/>
        </p:spPr>
        <p:txBody>
          <a:bodyPr vert="horz" wrap="square" lIns="95562" tIns="47781" rIns="95562" bIns="47781" numCol="1" anchor="b" anchorCtr="0" compatLnSpc="1">
            <a:prstTxWarp prst="textNoShape">
              <a:avLst/>
            </a:prstTxWarp>
          </a:bodyPr>
          <a:lstStyle>
            <a:lvl1pPr>
              <a:defRPr sz="1300">
                <a:latin typeface="Arial" charset="0"/>
                <a:ea typeface="新細明體" pitchFamily="18" charset="-120"/>
              </a:defRPr>
            </a:lvl1pPr>
          </a:lstStyle>
          <a:p>
            <a:endParaRPr lang="en-US" altLang="zh-TW"/>
          </a:p>
        </p:txBody>
      </p:sp>
      <p:sp>
        <p:nvSpPr>
          <p:cNvPr id="308229" name="Rectangle 5"/>
          <p:cNvSpPr>
            <a:spLocks noGrp="1" noChangeArrowheads="1"/>
          </p:cNvSpPr>
          <p:nvPr>
            <p:ph type="sldNum" sz="quarter" idx="3"/>
          </p:nvPr>
        </p:nvSpPr>
        <p:spPr bwMode="auto">
          <a:xfrm>
            <a:off x="3850444" y="9428584"/>
            <a:ext cx="2945659" cy="496332"/>
          </a:xfrm>
          <a:prstGeom prst="rect">
            <a:avLst/>
          </a:prstGeom>
          <a:noFill/>
          <a:ln w="9525">
            <a:noFill/>
            <a:miter lim="800000"/>
            <a:headEnd/>
            <a:tailEnd/>
          </a:ln>
          <a:effectLst/>
        </p:spPr>
        <p:txBody>
          <a:bodyPr vert="horz" wrap="square" lIns="95562" tIns="47781" rIns="95562" bIns="47781" numCol="1" anchor="b" anchorCtr="0" compatLnSpc="1">
            <a:prstTxWarp prst="textNoShape">
              <a:avLst/>
            </a:prstTxWarp>
          </a:bodyPr>
          <a:lstStyle>
            <a:lvl1pPr algn="r">
              <a:defRPr sz="1300">
                <a:latin typeface="Arial" charset="0"/>
                <a:ea typeface="新細明體" pitchFamily="18" charset="-120"/>
              </a:defRPr>
            </a:lvl1pPr>
          </a:lstStyle>
          <a:p>
            <a:fld id="{9CA35F59-2B48-4A15-B4A4-4980FEBA8B16}" type="slidenum">
              <a:rPr lang="en-US" altLang="zh-TW"/>
              <a:pPr/>
              <a:t>‹#›</a:t>
            </a:fld>
            <a:endParaRPr lang="en-US" altLang="zh-TW"/>
          </a:p>
        </p:txBody>
      </p:sp>
    </p:spTree>
    <p:extLst>
      <p:ext uri="{BB962C8B-B14F-4D97-AF65-F5344CB8AC3E}">
        <p14:creationId xmlns:p14="http://schemas.microsoft.com/office/powerpoint/2010/main" val="21212528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1" y="2"/>
            <a:ext cx="2945659" cy="496332"/>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lvl1pPr>
              <a:defRPr sz="1300">
                <a:latin typeface="Arial" charset="0"/>
                <a:ea typeface="新細明體" pitchFamily="18" charset="-120"/>
              </a:defRPr>
            </a:lvl1pPr>
          </a:lstStyle>
          <a:p>
            <a:endParaRPr lang="en-US" altLang="zh-TW"/>
          </a:p>
        </p:txBody>
      </p:sp>
      <p:sp>
        <p:nvSpPr>
          <p:cNvPr id="14339" name="Rectangle 3"/>
          <p:cNvSpPr>
            <a:spLocks noGrp="1" noChangeArrowheads="1"/>
          </p:cNvSpPr>
          <p:nvPr>
            <p:ph type="dt" idx="1"/>
          </p:nvPr>
        </p:nvSpPr>
        <p:spPr bwMode="auto">
          <a:xfrm>
            <a:off x="3850444" y="2"/>
            <a:ext cx="2945659" cy="496332"/>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lvl1pPr algn="r">
              <a:defRPr sz="1300">
                <a:latin typeface="Arial" charset="0"/>
                <a:ea typeface="新細明體" pitchFamily="18" charset="-120"/>
              </a:defRPr>
            </a:lvl1pPr>
          </a:lstStyle>
          <a:p>
            <a:endParaRPr lang="en-US" altLang="zh-TW"/>
          </a:p>
        </p:txBody>
      </p:sp>
      <p:sp>
        <p:nvSpPr>
          <p:cNvPr id="1434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14341" name="Rectangle 5"/>
          <p:cNvSpPr>
            <a:spLocks noGrp="1" noChangeArrowheads="1"/>
          </p:cNvSpPr>
          <p:nvPr>
            <p:ph type="body" sz="quarter" idx="3"/>
          </p:nvPr>
        </p:nvSpPr>
        <p:spPr bwMode="auto">
          <a:xfrm>
            <a:off x="679768" y="4715154"/>
            <a:ext cx="5438140" cy="4466987"/>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4342" name="Rectangle 6"/>
          <p:cNvSpPr>
            <a:spLocks noGrp="1" noChangeArrowheads="1"/>
          </p:cNvSpPr>
          <p:nvPr>
            <p:ph type="ftr" sz="quarter" idx="4"/>
          </p:nvPr>
        </p:nvSpPr>
        <p:spPr bwMode="auto">
          <a:xfrm>
            <a:off x="1" y="9428584"/>
            <a:ext cx="2945659" cy="496332"/>
          </a:xfrm>
          <a:prstGeom prst="rect">
            <a:avLst/>
          </a:prstGeom>
          <a:noFill/>
          <a:ln w="9525">
            <a:noFill/>
            <a:miter lim="800000"/>
            <a:headEnd/>
            <a:tailEnd/>
          </a:ln>
          <a:effectLst/>
        </p:spPr>
        <p:txBody>
          <a:bodyPr vert="horz" wrap="square" lIns="95562" tIns="47781" rIns="95562" bIns="47781" numCol="1" anchor="b" anchorCtr="0" compatLnSpc="1">
            <a:prstTxWarp prst="textNoShape">
              <a:avLst/>
            </a:prstTxWarp>
          </a:bodyPr>
          <a:lstStyle>
            <a:lvl1pPr>
              <a:defRPr sz="1300">
                <a:latin typeface="Arial" charset="0"/>
                <a:ea typeface="新細明體" pitchFamily="18" charset="-120"/>
              </a:defRPr>
            </a:lvl1pPr>
          </a:lstStyle>
          <a:p>
            <a:endParaRPr lang="en-US" altLang="zh-TW"/>
          </a:p>
        </p:txBody>
      </p:sp>
      <p:sp>
        <p:nvSpPr>
          <p:cNvPr id="14343" name="Rectangle 7"/>
          <p:cNvSpPr>
            <a:spLocks noGrp="1" noChangeArrowheads="1"/>
          </p:cNvSpPr>
          <p:nvPr>
            <p:ph type="sldNum" sz="quarter" idx="5"/>
          </p:nvPr>
        </p:nvSpPr>
        <p:spPr bwMode="auto">
          <a:xfrm>
            <a:off x="3850444" y="9428584"/>
            <a:ext cx="2945659" cy="496332"/>
          </a:xfrm>
          <a:prstGeom prst="rect">
            <a:avLst/>
          </a:prstGeom>
          <a:noFill/>
          <a:ln w="9525">
            <a:noFill/>
            <a:miter lim="800000"/>
            <a:headEnd/>
            <a:tailEnd/>
          </a:ln>
          <a:effectLst/>
        </p:spPr>
        <p:txBody>
          <a:bodyPr vert="horz" wrap="square" lIns="95562" tIns="47781" rIns="95562" bIns="47781" numCol="1" anchor="b" anchorCtr="0" compatLnSpc="1">
            <a:prstTxWarp prst="textNoShape">
              <a:avLst/>
            </a:prstTxWarp>
          </a:bodyPr>
          <a:lstStyle>
            <a:lvl1pPr algn="r">
              <a:defRPr sz="1300">
                <a:latin typeface="Arial" charset="0"/>
                <a:ea typeface="新細明體" pitchFamily="18" charset="-120"/>
              </a:defRPr>
            </a:lvl1pPr>
          </a:lstStyle>
          <a:p>
            <a:fld id="{455FE3AB-B329-4BE1-9F44-50FC7EDCE3E3}" type="slidenum">
              <a:rPr lang="en-US" altLang="zh-TW"/>
              <a:pPr/>
              <a:t>‹#›</a:t>
            </a:fld>
            <a:endParaRPr lang="en-US" altLang="zh-TW"/>
          </a:p>
        </p:txBody>
      </p:sp>
    </p:spTree>
    <p:extLst>
      <p:ext uri="{BB962C8B-B14F-4D97-AF65-F5344CB8AC3E}">
        <p14:creationId xmlns:p14="http://schemas.microsoft.com/office/powerpoint/2010/main" val="4127913389"/>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fontAlgn="base">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fontAlgn="base">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fontAlgn="base">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fontAlgn="base">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D73E5B45-6FF5-477C-B911-1CD0EF609EFA}" type="slidenum">
              <a:rPr lang="zh-TW" altLang="en-US" smtClean="0">
                <a:solidFill>
                  <a:prstClr val="black"/>
                </a:solidFill>
              </a:rPr>
              <a:pPr/>
              <a:t>1</a:t>
            </a:fld>
            <a:endParaRPr lang="zh-TW" altLang="en-US">
              <a:solidFill>
                <a:prstClr val="black"/>
              </a:solidFill>
            </a:endParaRPr>
          </a:p>
        </p:txBody>
      </p:sp>
    </p:spTree>
    <p:extLst>
      <p:ext uri="{BB962C8B-B14F-4D97-AF65-F5344CB8AC3E}">
        <p14:creationId xmlns:p14="http://schemas.microsoft.com/office/powerpoint/2010/main" val="2049625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709528-ABB6-4A60-8E31-31322F979495}" type="slidenum">
              <a:rPr lang="en-US" altLang="zh-TW"/>
              <a:pPr/>
              <a:t>2</a:t>
            </a:fld>
            <a:endParaRPr lang="en-US" altLang="zh-TW"/>
          </a:p>
        </p:txBody>
      </p:sp>
      <p:sp>
        <p:nvSpPr>
          <p:cNvPr id="231426" name="Rectangle 2"/>
          <p:cNvSpPr>
            <a:spLocks noGrp="1" noRot="1" noChangeAspect="1" noChangeArrowheads="1" noTextEdit="1"/>
          </p:cNvSpPr>
          <p:nvPr>
            <p:ph type="sldImg"/>
          </p:nvPr>
        </p:nvSpPr>
        <p:spPr>
          <a:xfrm>
            <a:off x="922338" y="744538"/>
            <a:ext cx="4967287" cy="3725862"/>
          </a:xfrm>
          <a:ln/>
        </p:spPr>
      </p:sp>
      <p:sp>
        <p:nvSpPr>
          <p:cNvPr id="231427" name="Rectangle 3"/>
          <p:cNvSpPr>
            <a:spLocks noGrp="1" noChangeArrowheads="1"/>
          </p:cNvSpPr>
          <p:nvPr>
            <p:ph type="body" idx="1"/>
          </p:nvPr>
        </p:nvSpPr>
        <p:spPr>
          <a:xfrm>
            <a:off x="908050" y="4718050"/>
            <a:ext cx="4995863" cy="4470400"/>
          </a:xfrm>
        </p:spPr>
        <p:txBody>
          <a:bodyPr/>
          <a:lstStyle/>
          <a:p>
            <a:endParaRPr lang="zh-TW" altLang="zh-TW"/>
          </a:p>
        </p:txBody>
      </p:sp>
    </p:spTree>
    <p:extLst>
      <p:ext uri="{BB962C8B-B14F-4D97-AF65-F5344CB8AC3E}">
        <p14:creationId xmlns:p14="http://schemas.microsoft.com/office/powerpoint/2010/main" val="2555466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a:p>
        </p:txBody>
      </p:sp>
      <p:sp>
        <p:nvSpPr>
          <p:cNvPr id="4" name="Slide Number Placeholder 3"/>
          <p:cNvSpPr>
            <a:spLocks noGrp="1"/>
          </p:cNvSpPr>
          <p:nvPr>
            <p:ph type="sldNum" sz="quarter" idx="10"/>
          </p:nvPr>
        </p:nvSpPr>
        <p:spPr/>
        <p:txBody>
          <a:bodyPr/>
          <a:lstStyle/>
          <a:p>
            <a:pPr>
              <a:defRPr/>
            </a:pPr>
            <a:fld id="{3C94B8D4-8ED1-4208-B216-E672CA0E1821}" type="slidenum">
              <a:rPr lang="en-US" altLang="zh-TW" smtClean="0">
                <a:solidFill>
                  <a:srgbClr val="000000"/>
                </a:solidFill>
              </a:rPr>
              <a:pPr>
                <a:defRPr/>
              </a:pPr>
              <a:t>4</a:t>
            </a:fld>
            <a:endParaRPr lang="en-US" altLang="zh-TW">
              <a:solidFill>
                <a:srgbClr val="000000"/>
              </a:solidFill>
            </a:endParaRPr>
          </a:p>
        </p:txBody>
      </p:sp>
    </p:spTree>
    <p:extLst>
      <p:ext uri="{BB962C8B-B14F-4D97-AF65-F5344CB8AC3E}">
        <p14:creationId xmlns:p14="http://schemas.microsoft.com/office/powerpoint/2010/main" val="2494024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a:p>
        </p:txBody>
      </p:sp>
      <p:sp>
        <p:nvSpPr>
          <p:cNvPr id="4" name="Slide Number Placeholder 3"/>
          <p:cNvSpPr>
            <a:spLocks noGrp="1"/>
          </p:cNvSpPr>
          <p:nvPr>
            <p:ph type="sldNum" sz="quarter" idx="10"/>
          </p:nvPr>
        </p:nvSpPr>
        <p:spPr/>
        <p:txBody>
          <a:bodyPr/>
          <a:lstStyle/>
          <a:p>
            <a:pPr>
              <a:defRPr/>
            </a:pPr>
            <a:fld id="{3C94B8D4-8ED1-4208-B216-E672CA0E1821}" type="slidenum">
              <a:rPr lang="en-US" altLang="zh-TW" smtClean="0">
                <a:solidFill>
                  <a:srgbClr val="000000"/>
                </a:solidFill>
              </a:rPr>
              <a:pPr>
                <a:defRPr/>
              </a:pPr>
              <a:t>5</a:t>
            </a:fld>
            <a:endParaRPr lang="en-US" altLang="zh-TW">
              <a:solidFill>
                <a:srgbClr val="000000"/>
              </a:solidFill>
            </a:endParaRPr>
          </a:p>
        </p:txBody>
      </p:sp>
    </p:spTree>
    <p:extLst>
      <p:ext uri="{BB962C8B-B14F-4D97-AF65-F5344CB8AC3E}">
        <p14:creationId xmlns:p14="http://schemas.microsoft.com/office/powerpoint/2010/main" val="3908962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a:p>
        </p:txBody>
      </p:sp>
      <p:sp>
        <p:nvSpPr>
          <p:cNvPr id="4" name="Slide Number Placeholder 3"/>
          <p:cNvSpPr>
            <a:spLocks noGrp="1"/>
          </p:cNvSpPr>
          <p:nvPr>
            <p:ph type="sldNum" sz="quarter" idx="10"/>
          </p:nvPr>
        </p:nvSpPr>
        <p:spPr/>
        <p:txBody>
          <a:bodyPr/>
          <a:lstStyle/>
          <a:p>
            <a:pPr>
              <a:defRPr/>
            </a:pPr>
            <a:fld id="{3C94B8D4-8ED1-4208-B216-E672CA0E1821}" type="slidenum">
              <a:rPr lang="en-US" altLang="zh-TW" smtClean="0">
                <a:solidFill>
                  <a:srgbClr val="000000"/>
                </a:solidFill>
              </a:rPr>
              <a:pPr>
                <a:defRPr/>
              </a:pPr>
              <a:t>6</a:t>
            </a:fld>
            <a:endParaRPr lang="en-US" altLang="zh-TW">
              <a:solidFill>
                <a:srgbClr val="000000"/>
              </a:solidFill>
            </a:endParaRPr>
          </a:p>
        </p:txBody>
      </p:sp>
    </p:spTree>
    <p:extLst>
      <p:ext uri="{BB962C8B-B14F-4D97-AF65-F5344CB8AC3E}">
        <p14:creationId xmlns:p14="http://schemas.microsoft.com/office/powerpoint/2010/main" val="2222063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a:p>
        </p:txBody>
      </p:sp>
      <p:sp>
        <p:nvSpPr>
          <p:cNvPr id="4" name="Slide Number Placeholder 3"/>
          <p:cNvSpPr>
            <a:spLocks noGrp="1"/>
          </p:cNvSpPr>
          <p:nvPr>
            <p:ph type="sldNum" sz="quarter" idx="10"/>
          </p:nvPr>
        </p:nvSpPr>
        <p:spPr/>
        <p:txBody>
          <a:bodyPr/>
          <a:lstStyle/>
          <a:p>
            <a:pPr>
              <a:defRPr/>
            </a:pPr>
            <a:fld id="{3C94B8D4-8ED1-4208-B216-E672CA0E1821}" type="slidenum">
              <a:rPr lang="en-US" altLang="zh-TW" smtClean="0">
                <a:solidFill>
                  <a:srgbClr val="000000"/>
                </a:solidFill>
              </a:rPr>
              <a:pPr>
                <a:defRPr/>
              </a:pPr>
              <a:t>7</a:t>
            </a:fld>
            <a:endParaRPr lang="en-US" altLang="zh-TW">
              <a:solidFill>
                <a:srgbClr val="000000"/>
              </a:solidFill>
            </a:endParaRPr>
          </a:p>
        </p:txBody>
      </p:sp>
    </p:spTree>
    <p:extLst>
      <p:ext uri="{BB962C8B-B14F-4D97-AF65-F5344CB8AC3E}">
        <p14:creationId xmlns:p14="http://schemas.microsoft.com/office/powerpoint/2010/main" val="2892761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a:p>
        </p:txBody>
      </p:sp>
      <p:sp>
        <p:nvSpPr>
          <p:cNvPr id="4" name="Slide Number Placeholder 3"/>
          <p:cNvSpPr>
            <a:spLocks noGrp="1"/>
          </p:cNvSpPr>
          <p:nvPr>
            <p:ph type="sldNum" sz="quarter" idx="10"/>
          </p:nvPr>
        </p:nvSpPr>
        <p:spPr/>
        <p:txBody>
          <a:bodyPr/>
          <a:lstStyle/>
          <a:p>
            <a:pPr>
              <a:defRPr/>
            </a:pPr>
            <a:fld id="{3C94B8D4-8ED1-4208-B216-E672CA0E1821}" type="slidenum">
              <a:rPr lang="en-US" altLang="zh-TW" smtClean="0">
                <a:solidFill>
                  <a:srgbClr val="000000"/>
                </a:solidFill>
              </a:rPr>
              <a:pPr>
                <a:defRPr/>
              </a:pPr>
              <a:t>9</a:t>
            </a:fld>
            <a:endParaRPr lang="en-US" altLang="zh-TW">
              <a:solidFill>
                <a:srgbClr val="000000"/>
              </a:solidFill>
            </a:endParaRPr>
          </a:p>
        </p:txBody>
      </p:sp>
    </p:spTree>
    <p:extLst>
      <p:ext uri="{BB962C8B-B14F-4D97-AF65-F5344CB8AC3E}">
        <p14:creationId xmlns:p14="http://schemas.microsoft.com/office/powerpoint/2010/main" val="2317980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a:p>
        </p:txBody>
      </p:sp>
      <p:sp>
        <p:nvSpPr>
          <p:cNvPr id="4" name="Slide Number Placeholder 3"/>
          <p:cNvSpPr>
            <a:spLocks noGrp="1"/>
          </p:cNvSpPr>
          <p:nvPr>
            <p:ph type="sldNum" sz="quarter" idx="10"/>
          </p:nvPr>
        </p:nvSpPr>
        <p:spPr/>
        <p:txBody>
          <a:bodyPr/>
          <a:lstStyle/>
          <a:p>
            <a:pPr>
              <a:defRPr/>
            </a:pPr>
            <a:fld id="{3C94B8D4-8ED1-4208-B216-E672CA0E1821}" type="slidenum">
              <a:rPr lang="en-US" altLang="zh-TW" smtClean="0">
                <a:solidFill>
                  <a:srgbClr val="000000"/>
                </a:solidFill>
              </a:rPr>
              <a:pPr>
                <a:defRPr/>
              </a:pPr>
              <a:t>10</a:t>
            </a:fld>
            <a:endParaRPr lang="en-US" altLang="zh-TW">
              <a:solidFill>
                <a:srgbClr val="000000"/>
              </a:solidFill>
            </a:endParaRPr>
          </a:p>
        </p:txBody>
      </p:sp>
    </p:spTree>
    <p:extLst>
      <p:ext uri="{BB962C8B-B14F-4D97-AF65-F5344CB8AC3E}">
        <p14:creationId xmlns:p14="http://schemas.microsoft.com/office/powerpoint/2010/main" val="1779794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chor="b" anchorCtr="0">
            <a:noAutofit/>
            <a:scene3d>
              <a:camera prst="orthographicFront"/>
              <a:lightRig rig="soft" dir="t">
                <a:rot lat="0" lon="0" rev="2100000"/>
              </a:lightRig>
            </a:scene3d>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altLang="zh-TW"/>
              <a:t>Click to edit Master title style</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ltLang="zh-TW"/>
              <a:t>Click to edit Master subtitle style</a:t>
            </a:r>
            <a:endParaRPr lang="en-US" dirty="0"/>
          </a:p>
        </p:txBody>
      </p:sp>
    </p:spTree>
  </p:cSld>
  <p:clrMapOvr>
    <a:masterClrMapping/>
  </p:clrMapOvr>
  <p:transition>
    <p:whee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Tree>
  </p:cSld>
  <p:clrMapOvr>
    <a:masterClrMapping/>
  </p:clrMapOvr>
  <p:transition>
    <p:whee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TW"/>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p>
            <a:endParaRPr lang="en-US" altLang="ja-JP"/>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p>
            <a:r>
              <a:rPr lang="zh-TW" altLang="en-US"/>
              <a:t>共通核心職能</a:t>
            </a:r>
            <a:r>
              <a:rPr lang="en-US" altLang="zh-TW"/>
              <a:t>-D1 </a:t>
            </a:r>
            <a:r>
              <a:rPr lang="zh-TW" altLang="en-US"/>
              <a:t>講師 林重儀</a:t>
            </a:r>
            <a:endParaRPr lang="en-US" altLang="ja-JP"/>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p>
            <a:fld id="{DBAA36C7-CB29-4DF2-9BA8-3238CFDE13B8}" type="slidenum">
              <a:rPr lang="ja-JP" altLang="en-US" smtClean="0"/>
              <a:pPr/>
              <a:t>‹#›</a:t>
            </a:fld>
            <a:endParaRPr lang="en-US" altLang="ja-JP"/>
          </a:p>
        </p:txBody>
      </p:sp>
    </p:spTree>
  </p:cSld>
  <p:clrMapOvr>
    <a:masterClrMapping/>
  </p:clrMapOvr>
  <p:transition>
    <p:whee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a:xfrm>
            <a:off x="228600" y="0"/>
            <a:ext cx="8686800" cy="1066800"/>
          </a:xfrm>
          <a:prstGeom prst="rect">
            <a:avLst/>
          </a:prstGeom>
        </p:spPr>
        <p:txBody>
          <a:bodyPr/>
          <a:lstStyle/>
          <a:p>
            <a:r>
              <a:rPr lang="zh-TW" altLang="en-US" dirty="0"/>
              <a:t>按一下以編輯母片標題樣式</a:t>
            </a:r>
          </a:p>
        </p:txBody>
      </p:sp>
      <p:sp>
        <p:nvSpPr>
          <p:cNvPr id="3" name="日期版面配置區 2"/>
          <p:cNvSpPr>
            <a:spLocks noGrp="1"/>
          </p:cNvSpPr>
          <p:nvPr>
            <p:ph type="dt" sz="half" idx="10"/>
          </p:nvPr>
        </p:nvSpPr>
        <p:spPr>
          <a:xfrm>
            <a:off x="457200" y="6356352"/>
            <a:ext cx="2133600" cy="365125"/>
          </a:xfrm>
          <a:prstGeom prst="rect">
            <a:avLst/>
          </a:prstGeom>
        </p:spPr>
        <p:txBody>
          <a:bodyPr/>
          <a:lstStyle>
            <a:lvl1pPr>
              <a:defRPr/>
            </a:lvl1pPr>
          </a:lstStyle>
          <a:p>
            <a:pPr fontAlgn="auto">
              <a:spcBef>
                <a:spcPts val="0"/>
              </a:spcBef>
              <a:spcAft>
                <a:spcPts val="0"/>
              </a:spcAft>
              <a:defRPr/>
            </a:pPr>
            <a:fld id="{651683E9-A765-4C3A-86C7-83A31E2CD98C}" type="datetime1">
              <a:rPr kumimoji="0" lang="zh-TW" altLang="en-US" sz="1800" smtClean="0">
                <a:solidFill>
                  <a:prstClr val="black"/>
                </a:solidFill>
                <a:latin typeface="+mn-lt"/>
                <a:ea typeface="+mn-ea"/>
              </a:rPr>
              <a:pPr fontAlgn="auto">
                <a:spcBef>
                  <a:spcPts val="0"/>
                </a:spcBef>
                <a:spcAft>
                  <a:spcPts val="0"/>
                </a:spcAft>
                <a:defRPr/>
              </a:pPr>
              <a:t>2024/4/17</a:t>
            </a:fld>
            <a:endParaRPr kumimoji="0" lang="zh-TW" altLang="en-US" sz="1800">
              <a:solidFill>
                <a:prstClr val="black"/>
              </a:solidFill>
              <a:latin typeface="+mn-lt"/>
              <a:ea typeface="+mn-ea"/>
            </a:endParaRPr>
          </a:p>
        </p:txBody>
      </p:sp>
      <p:sp>
        <p:nvSpPr>
          <p:cNvPr id="4" name="頁尾版面配置區 3"/>
          <p:cNvSpPr>
            <a:spLocks noGrp="1"/>
          </p:cNvSpPr>
          <p:nvPr>
            <p:ph type="ftr" sz="quarter" idx="11"/>
          </p:nvPr>
        </p:nvSpPr>
        <p:spPr>
          <a:xfrm>
            <a:off x="3124200" y="6245225"/>
            <a:ext cx="2895600" cy="476250"/>
          </a:xfrm>
          <a:prstGeom prst="rect">
            <a:avLst/>
          </a:prstGeom>
        </p:spPr>
        <p:txBody>
          <a:bodyPr/>
          <a:lstStyle>
            <a:lvl1pPr>
              <a:defRPr/>
            </a:lvl1pPr>
          </a:lstStyle>
          <a:p>
            <a:pPr fontAlgn="auto">
              <a:spcBef>
                <a:spcPts val="0"/>
              </a:spcBef>
              <a:spcAft>
                <a:spcPts val="0"/>
              </a:spcAft>
              <a:defRPr/>
            </a:pPr>
            <a:endParaRPr kumimoji="0" lang="zh-TW" altLang="en-US" sz="1800">
              <a:solidFill>
                <a:prstClr val="black"/>
              </a:solidFill>
              <a:latin typeface="+mn-lt"/>
              <a:ea typeface="+mn-ea"/>
            </a:endParaRPr>
          </a:p>
        </p:txBody>
      </p:sp>
      <p:sp>
        <p:nvSpPr>
          <p:cNvPr id="5" name="投影片編號版面配置區 9"/>
          <p:cNvSpPr>
            <a:spLocks noGrp="1"/>
          </p:cNvSpPr>
          <p:nvPr>
            <p:ph type="sldNum" sz="quarter" idx="12"/>
          </p:nvPr>
        </p:nvSpPr>
        <p:spPr>
          <a:xfrm>
            <a:off x="6553200" y="6245225"/>
            <a:ext cx="2133600" cy="476250"/>
          </a:xfrm>
          <a:prstGeom prst="rect">
            <a:avLst/>
          </a:prstGeom>
        </p:spPr>
        <p:txBody>
          <a:bodyPr/>
          <a:lstStyle>
            <a:lvl1pPr>
              <a:defRPr sz="1200" b="0">
                <a:solidFill>
                  <a:schemeClr val="tx1"/>
                </a:solidFill>
                <a:latin typeface="+mn-lt"/>
              </a:defRPr>
            </a:lvl1pPr>
          </a:lstStyle>
          <a:p>
            <a:pPr fontAlgn="auto">
              <a:spcBef>
                <a:spcPts val="0"/>
              </a:spcBef>
              <a:spcAft>
                <a:spcPts val="0"/>
              </a:spcAft>
              <a:defRPr/>
            </a:pPr>
            <a:fld id="{7CE5EB5D-6D3B-4383-9052-96208DE719C6}" type="slidenum">
              <a:rPr kumimoji="0" lang="zh-TW" altLang="en-US">
                <a:solidFill>
                  <a:prstClr val="black"/>
                </a:solidFill>
                <a:ea typeface="+mn-ea"/>
              </a:rPr>
              <a:pPr fontAlgn="auto">
                <a:spcBef>
                  <a:spcPts val="0"/>
                </a:spcBef>
                <a:spcAft>
                  <a:spcPts val="0"/>
                </a:spcAft>
                <a:defRPr/>
              </a:pPr>
              <a:t>‹#›</a:t>
            </a:fld>
            <a:endParaRPr kumimoji="0" lang="zh-TW" altLang="en-US" dirty="0">
              <a:solidFill>
                <a:prstClr val="black"/>
              </a:solidFill>
              <a:ea typeface="+mn-ea"/>
            </a:endParaRPr>
          </a:p>
        </p:txBody>
      </p:sp>
    </p:spTree>
    <p:extLst>
      <p:ext uri="{BB962C8B-B14F-4D97-AF65-F5344CB8AC3E}">
        <p14:creationId xmlns:p14="http://schemas.microsoft.com/office/powerpoint/2010/main" val="2152182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066800"/>
          </a:xfrm>
        </p:spPr>
        <p:txBody>
          <a:bodyPr/>
          <a:lstStyle/>
          <a:p>
            <a:r>
              <a:rPr lang="en-US" altLang="zh-TW"/>
              <a:t>Click to edit Master title style</a:t>
            </a:r>
            <a:endParaRPr lang="zh-TW" altLang="en-US"/>
          </a:p>
        </p:txBody>
      </p:sp>
      <p:sp>
        <p:nvSpPr>
          <p:cNvPr id="3" name="Table Placeholder 2"/>
          <p:cNvSpPr>
            <a:spLocks noGrp="1"/>
          </p:cNvSpPr>
          <p:nvPr>
            <p:ph type="tbl" idx="1"/>
          </p:nvPr>
        </p:nvSpPr>
        <p:spPr>
          <a:xfrm>
            <a:off x="1143000" y="1371600"/>
            <a:ext cx="6781800" cy="4724400"/>
          </a:xfrm>
        </p:spPr>
        <p:txBody>
          <a:bodyPr/>
          <a:lstStyle/>
          <a:p>
            <a:r>
              <a:rPr lang="en-US" altLang="zh-TW"/>
              <a:t>Click icon to add table</a:t>
            </a:r>
            <a:endParaRPr lang="zh-TW" alt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ltLang="zh-TW"/>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r>
              <a:rPr lang="zh-TW" altLang="en-US"/>
              <a:t>共通核心職能</a:t>
            </a:r>
            <a:r>
              <a:rPr lang="en-US" altLang="zh-TW"/>
              <a:t>-D1 </a:t>
            </a:r>
            <a:r>
              <a:rPr lang="zh-TW" altLang="en-US"/>
              <a:t>講師 林重儀</a:t>
            </a:r>
            <a:endParaRPr lang="en-US" altLang="zh-TW"/>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3FADB0-9C18-4E1C-9F0C-28B142EB13DC}" type="slidenum">
              <a:rPr lang="en-US" altLang="zh-TW"/>
              <a:pPr/>
              <a:t>‹#›</a:t>
            </a:fld>
            <a:endParaRPr lang="en-US" altLang="zh-TW"/>
          </a:p>
        </p:txBody>
      </p:sp>
    </p:spTree>
    <p:extLst>
      <p:ext uri="{BB962C8B-B14F-4D97-AF65-F5344CB8AC3E}">
        <p14:creationId xmlns:p14="http://schemas.microsoft.com/office/powerpoint/2010/main" val="3430608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7813"/>
            <a:ext cx="8229600" cy="5853112"/>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日期版面配置區 2"/>
          <p:cNvSpPr>
            <a:spLocks noGrp="1"/>
          </p:cNvSpPr>
          <p:nvPr>
            <p:ph type="dt" sz="half" idx="10"/>
          </p:nvPr>
        </p:nvSpPr>
        <p:spPr>
          <a:xfrm>
            <a:off x="457200" y="6243638"/>
            <a:ext cx="2133600" cy="457200"/>
          </a:xfrm>
          <a:prstGeom prst="rect">
            <a:avLst/>
          </a:prstGeom>
        </p:spPr>
        <p:txBody>
          <a:bodyPr/>
          <a:lstStyle>
            <a:lvl1pPr>
              <a:defRPr/>
            </a:lvl1pPr>
          </a:lstStyle>
          <a:p>
            <a:pPr fontAlgn="auto">
              <a:spcBef>
                <a:spcPts val="0"/>
              </a:spcBef>
              <a:spcAft>
                <a:spcPts val="0"/>
              </a:spcAft>
            </a:pPr>
            <a:endParaRPr kumimoji="0" lang="en-US" altLang="zh-TW" sz="1800">
              <a:solidFill>
                <a:prstClr val="black"/>
              </a:solidFill>
              <a:latin typeface="+mn-lt"/>
              <a:ea typeface="+mn-ea"/>
            </a:endParaRPr>
          </a:p>
        </p:txBody>
      </p:sp>
      <p:sp>
        <p:nvSpPr>
          <p:cNvPr id="4" name="頁尾版面配置區 3"/>
          <p:cNvSpPr>
            <a:spLocks noGrp="1"/>
          </p:cNvSpPr>
          <p:nvPr>
            <p:ph type="ftr" sz="quarter" idx="11"/>
          </p:nvPr>
        </p:nvSpPr>
        <p:spPr>
          <a:xfrm>
            <a:off x="3124200" y="6248400"/>
            <a:ext cx="2895600" cy="457200"/>
          </a:xfrm>
          <a:prstGeom prst="rect">
            <a:avLst/>
          </a:prstGeom>
        </p:spPr>
        <p:txBody>
          <a:bodyPr/>
          <a:lstStyle>
            <a:lvl1pPr>
              <a:defRPr/>
            </a:lvl1pPr>
          </a:lstStyle>
          <a:p>
            <a:pPr fontAlgn="auto">
              <a:spcBef>
                <a:spcPts val="0"/>
              </a:spcBef>
              <a:spcAft>
                <a:spcPts val="0"/>
              </a:spcAft>
            </a:pPr>
            <a:endParaRPr kumimoji="0" lang="en-US" altLang="zh-TW" sz="1800">
              <a:solidFill>
                <a:prstClr val="black"/>
              </a:solidFill>
              <a:latin typeface="+mn-lt"/>
              <a:ea typeface="+mn-ea"/>
            </a:endParaRPr>
          </a:p>
        </p:txBody>
      </p:sp>
      <p:sp>
        <p:nvSpPr>
          <p:cNvPr id="5" name="投影片編號版面配置區 4"/>
          <p:cNvSpPr>
            <a:spLocks noGrp="1"/>
          </p:cNvSpPr>
          <p:nvPr>
            <p:ph type="sldNum" sz="quarter" idx="12"/>
          </p:nvPr>
        </p:nvSpPr>
        <p:spPr>
          <a:xfrm>
            <a:off x="6553200" y="6243638"/>
            <a:ext cx="2133600" cy="457200"/>
          </a:xfrm>
          <a:prstGeom prst="rect">
            <a:avLst/>
          </a:prstGeom>
        </p:spPr>
        <p:txBody>
          <a:bodyPr/>
          <a:lstStyle>
            <a:lvl1pPr>
              <a:defRPr/>
            </a:lvl1pPr>
          </a:lstStyle>
          <a:p>
            <a:pPr fontAlgn="auto">
              <a:spcBef>
                <a:spcPts val="0"/>
              </a:spcBef>
              <a:spcAft>
                <a:spcPts val="0"/>
              </a:spcAft>
            </a:pPr>
            <a:fld id="{E437B996-7874-401F-A535-427A36A7215B}" type="slidenum">
              <a:rPr kumimoji="0" lang="en-US" altLang="zh-TW" sz="1800">
                <a:solidFill>
                  <a:prstClr val="black"/>
                </a:solidFill>
                <a:latin typeface="+mn-lt"/>
                <a:ea typeface="+mn-ea"/>
              </a:rPr>
              <a:pPr fontAlgn="auto">
                <a:spcBef>
                  <a:spcPts val="0"/>
                </a:spcBef>
                <a:spcAft>
                  <a:spcPts val="0"/>
                </a:spcAft>
              </a:pPr>
              <a:t>‹#›</a:t>
            </a:fld>
            <a:endParaRPr kumimoji="0" lang="en-US" altLang="zh-TW" sz="1800">
              <a:solidFill>
                <a:prstClr val="black"/>
              </a:solidFill>
              <a:latin typeface="+mn-lt"/>
              <a:ea typeface="+mn-ea"/>
            </a:endParaRPr>
          </a:p>
        </p:txBody>
      </p:sp>
    </p:spTree>
    <p:extLst>
      <p:ext uri="{BB962C8B-B14F-4D97-AF65-F5344CB8AC3E}">
        <p14:creationId xmlns:p14="http://schemas.microsoft.com/office/powerpoint/2010/main" val="2858358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Tree>
    <p:extLst>
      <p:ext uri="{BB962C8B-B14F-4D97-AF65-F5344CB8AC3E}">
        <p14:creationId xmlns:p14="http://schemas.microsoft.com/office/powerpoint/2010/main" val="2245162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7" name="文字方塊 6"/>
          <p:cNvSpPr txBox="1"/>
          <p:nvPr userDrawn="1"/>
        </p:nvSpPr>
        <p:spPr>
          <a:xfrm>
            <a:off x="-47114" y="374221"/>
            <a:ext cx="9191114" cy="923330"/>
          </a:xfrm>
          <a:prstGeom prst="rect">
            <a:avLst/>
          </a:prstGeom>
          <a:gradFill flip="none" rotWithShape="1">
            <a:gsLst>
              <a:gs pos="0">
                <a:srgbClr val="03D4A8"/>
              </a:gs>
              <a:gs pos="25000">
                <a:srgbClr val="21D6E0"/>
              </a:gs>
              <a:gs pos="75000">
                <a:srgbClr val="0087E6"/>
              </a:gs>
              <a:gs pos="100000">
                <a:srgbClr val="005CBF"/>
              </a:gs>
            </a:gsLst>
            <a:path path="circle">
              <a:fillToRect l="100000" t="100000"/>
            </a:path>
            <a:tileRect r="-100000" b="-100000"/>
          </a:gradFill>
        </p:spPr>
        <p:txBody>
          <a:bodyPr wrap="square" rtlCol="0">
            <a:spAutoFit/>
          </a:bodyPr>
          <a:lstStyle/>
          <a:p>
            <a:pPr fontAlgn="auto">
              <a:spcBef>
                <a:spcPts val="0"/>
              </a:spcBef>
              <a:spcAft>
                <a:spcPts val="0"/>
              </a:spcAft>
            </a:pPr>
            <a:endParaRPr kumimoji="0" lang="zh-TW" altLang="en-US" sz="54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 name="標題 1"/>
          <p:cNvSpPr>
            <a:spLocks noGrp="1"/>
          </p:cNvSpPr>
          <p:nvPr>
            <p:ph type="title"/>
          </p:nvPr>
        </p:nvSpPr>
        <p:spPr/>
        <p:txBody>
          <a:bodyPr/>
          <a:lstStyle>
            <a:lvl1pPr algn="l">
              <a:defRPr b="1">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134474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Tree>
    <p:extLst>
      <p:ext uri="{BB962C8B-B14F-4D97-AF65-F5344CB8AC3E}">
        <p14:creationId xmlns:p14="http://schemas.microsoft.com/office/powerpoint/2010/main" val="65494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443871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2B3B39B2-8364-4F5F-A002-12E0F8071947}" type="datetimeFigureOut">
              <a:rPr lang="zh-TW" altLang="en-US" smtClean="0">
                <a:solidFill>
                  <a:prstClr val="black">
                    <a:tint val="75000"/>
                  </a:prstClr>
                </a:solidFill>
              </a:rPr>
              <a:pPr/>
              <a:t>2024/4/17</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91CC3C96-1D1D-41C5-90FB-7AF07EE289C6}"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660520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ltLang="zh-TW"/>
              <a:t>Click to edit Master title style</a:t>
            </a:r>
            <a:endParaRPr lang="en-US"/>
          </a:p>
        </p:txBody>
      </p:sp>
      <p:sp>
        <p:nvSpPr>
          <p:cNvPr id="3" name="Rectangle 3"/>
          <p:cNvSpPr>
            <a:spLocks noGrp="1"/>
          </p:cNvSpPr>
          <p:nvPr>
            <p:ph idx="1"/>
          </p:nvPr>
        </p:nvSpPr>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dirty="0"/>
          </a:p>
        </p:txBody>
      </p:sp>
      <p:sp>
        <p:nvSpPr>
          <p:cNvPr id="7" name="文字方塊 6"/>
          <p:cNvSpPr txBox="1"/>
          <p:nvPr userDrawn="1"/>
        </p:nvSpPr>
        <p:spPr>
          <a:xfrm>
            <a:off x="-47114" y="374221"/>
            <a:ext cx="9191114" cy="923330"/>
          </a:xfrm>
          <a:prstGeom prst="rect">
            <a:avLst/>
          </a:prstGeom>
          <a:gradFill flip="none" rotWithShape="1">
            <a:gsLst>
              <a:gs pos="0">
                <a:srgbClr val="03D4A8"/>
              </a:gs>
              <a:gs pos="25000">
                <a:srgbClr val="21D6E0"/>
              </a:gs>
              <a:gs pos="75000">
                <a:srgbClr val="0087E6"/>
              </a:gs>
              <a:gs pos="100000">
                <a:srgbClr val="005CBF"/>
              </a:gs>
            </a:gsLst>
            <a:path path="circle">
              <a:fillToRect l="100000" t="100000"/>
            </a:path>
            <a:tileRect r="-100000" b="-100000"/>
          </a:gradFill>
        </p:spPr>
        <p:txBody>
          <a:bodyPr wrap="square" rtlCol="0">
            <a:spAutoFit/>
          </a:bodyPr>
          <a:lstStyle/>
          <a:p>
            <a:pPr fontAlgn="auto">
              <a:spcBef>
                <a:spcPts val="0"/>
              </a:spcBef>
              <a:spcAft>
                <a:spcPts val="0"/>
              </a:spcAft>
            </a:pPr>
            <a:endParaRPr kumimoji="0" lang="zh-TW" altLang="en-US" sz="54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cSld>
  <p:clrMapOvr>
    <a:masterClrMapping/>
  </p:clrMapOvr>
  <p:transition>
    <p:whee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138869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B3B39B2-8364-4F5F-A002-12E0F8071947}" type="datetimeFigureOut">
              <a:rPr lang="zh-TW" altLang="en-US" smtClean="0">
                <a:solidFill>
                  <a:prstClr val="black">
                    <a:tint val="75000"/>
                  </a:prstClr>
                </a:solidFill>
              </a:rPr>
              <a:pPr/>
              <a:t>2024/4/17</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91CC3C96-1D1D-41C5-90FB-7AF07EE289C6}"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87492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2B3B39B2-8364-4F5F-A002-12E0F8071947}" type="datetimeFigureOut">
              <a:rPr lang="zh-TW" altLang="en-US" smtClean="0">
                <a:solidFill>
                  <a:prstClr val="black">
                    <a:tint val="75000"/>
                  </a:prstClr>
                </a:solidFill>
              </a:rPr>
              <a:pPr/>
              <a:t>2024/4/17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91CC3C96-1D1D-41C5-90FB-7AF07EE289C6}"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1843545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2B3B39B2-8364-4F5F-A002-12E0F8071947}" type="datetimeFigureOut">
              <a:rPr lang="zh-TW" altLang="en-US" smtClean="0">
                <a:solidFill>
                  <a:prstClr val="black">
                    <a:tint val="75000"/>
                  </a:prstClr>
                </a:solidFill>
              </a:rPr>
              <a:pPr/>
              <a:t>2024/4/17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91CC3C96-1D1D-41C5-90FB-7AF07EE289C6}"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7200539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2B3B39B2-8364-4F5F-A002-12E0F8071947}" type="datetimeFigureOut">
              <a:rPr lang="zh-TW" altLang="en-US" smtClean="0">
                <a:solidFill>
                  <a:prstClr val="black">
                    <a:tint val="75000"/>
                  </a:prstClr>
                </a:solidFill>
              </a:rPr>
              <a:pPr/>
              <a:t>2024/4/17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91CC3C96-1D1D-41C5-90FB-7AF07EE289C6}"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8917777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2B3B39B2-8364-4F5F-A002-12E0F8071947}" type="datetimeFigureOut">
              <a:rPr lang="zh-TW" altLang="en-US" smtClean="0">
                <a:solidFill>
                  <a:prstClr val="black">
                    <a:tint val="75000"/>
                  </a:prstClr>
                </a:solidFill>
              </a:rPr>
              <a:pPr/>
              <a:t>2024/4/17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91CC3C96-1D1D-41C5-90FB-7AF07EE289C6}"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5188488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標題及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文字版面配置區 2"/>
          <p:cNvSpPr>
            <a:spLocks noGrp="1"/>
          </p:cNvSpPr>
          <p:nvPr>
            <p:ph type="body"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931FA274-1EC6-436E-A7B9-503FA75F40E1}" type="datetimeFigureOut">
              <a:rPr lang="zh-TW" altLang="en-US" smtClean="0">
                <a:solidFill>
                  <a:prstClr val="black">
                    <a:tint val="75000"/>
                  </a:prstClr>
                </a:solidFill>
              </a:rPr>
              <a:pPr/>
              <a:t>2024/4/17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1712062E-DECE-4075-A519-21115F38025A}"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0021316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Tree>
    <p:extLst>
      <p:ext uri="{BB962C8B-B14F-4D97-AF65-F5344CB8AC3E}">
        <p14:creationId xmlns:p14="http://schemas.microsoft.com/office/powerpoint/2010/main" val="32539897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7" name="文字方塊 6"/>
          <p:cNvSpPr txBox="1"/>
          <p:nvPr userDrawn="1"/>
        </p:nvSpPr>
        <p:spPr>
          <a:xfrm>
            <a:off x="-47114" y="374221"/>
            <a:ext cx="9191114" cy="923330"/>
          </a:xfrm>
          <a:prstGeom prst="rect">
            <a:avLst/>
          </a:prstGeom>
          <a:gradFill flip="none" rotWithShape="1">
            <a:gsLst>
              <a:gs pos="0">
                <a:srgbClr val="03D4A8"/>
              </a:gs>
              <a:gs pos="25000">
                <a:srgbClr val="21D6E0"/>
              </a:gs>
              <a:gs pos="75000">
                <a:srgbClr val="0087E6"/>
              </a:gs>
              <a:gs pos="100000">
                <a:srgbClr val="005CBF"/>
              </a:gs>
            </a:gsLst>
            <a:path path="circle">
              <a:fillToRect l="100000" t="100000"/>
            </a:path>
            <a:tileRect r="-100000" b="-100000"/>
          </a:gradFill>
        </p:spPr>
        <p:txBody>
          <a:bodyPr wrap="square" rtlCol="0">
            <a:spAutoFit/>
          </a:bodyPr>
          <a:lstStyle/>
          <a:p>
            <a:pPr fontAlgn="auto">
              <a:spcBef>
                <a:spcPts val="0"/>
              </a:spcBef>
              <a:spcAft>
                <a:spcPts val="0"/>
              </a:spcAft>
            </a:pPr>
            <a:endParaRPr kumimoji="0" lang="zh-TW" altLang="en-US" sz="54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 name="標題 1"/>
          <p:cNvSpPr>
            <a:spLocks noGrp="1"/>
          </p:cNvSpPr>
          <p:nvPr>
            <p:ph type="title"/>
          </p:nvPr>
        </p:nvSpPr>
        <p:spPr/>
        <p:txBody>
          <a:bodyPr/>
          <a:lstStyle>
            <a:lvl1pPr>
              <a:defRPr b="1">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687426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Tree>
    <p:extLst>
      <p:ext uri="{BB962C8B-B14F-4D97-AF65-F5344CB8AC3E}">
        <p14:creationId xmlns:p14="http://schemas.microsoft.com/office/powerpoint/2010/main" val="3526859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normAutofit/>
          </a:bodyPr>
          <a:lstStyle>
            <a:lvl1pPr algn="ctr">
              <a:buNone/>
              <a:defRPr lang="en-US" sz="6000" b="1" dirty="0">
                <a:solidFill>
                  <a:schemeClr val="tx2">
                    <a:shade val="85000"/>
                    <a:satMod val="150000"/>
                  </a:schemeClr>
                </a:solidFill>
              </a:defRPr>
            </a:lvl1pPr>
          </a:lstStyle>
          <a:p>
            <a:r>
              <a:rPr lang="en-US" altLang="zh-TW"/>
              <a:t>Click to edit Master title style</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ltLang="zh-TW"/>
              <a:t>Click to edit Master text styles</a:t>
            </a:r>
          </a:p>
        </p:txBody>
      </p:sp>
    </p:spTree>
  </p:cSld>
  <p:clrMapOvr>
    <a:masterClrMapping/>
  </p:clrMapOvr>
  <p:transition>
    <p:whee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8183170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2B3B39B2-8364-4F5F-A002-12E0F8071947}" type="datetimeFigureOut">
              <a:rPr lang="zh-TW" altLang="en-US" smtClean="0">
                <a:solidFill>
                  <a:prstClr val="black">
                    <a:tint val="75000"/>
                  </a:prstClr>
                </a:solidFill>
              </a:rPr>
              <a:pPr/>
              <a:t>2024/4/17</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91CC3C96-1D1D-41C5-90FB-7AF07EE289C6}"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2931461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36681060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B3B39B2-8364-4F5F-A002-12E0F8071947}" type="datetimeFigureOut">
              <a:rPr lang="zh-TW" altLang="en-US" smtClean="0">
                <a:solidFill>
                  <a:prstClr val="black">
                    <a:tint val="75000"/>
                  </a:prstClr>
                </a:solidFill>
              </a:rPr>
              <a:pPr/>
              <a:t>2024/4/17</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91CC3C96-1D1D-41C5-90FB-7AF07EE289C6}"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9669010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2B3B39B2-8364-4F5F-A002-12E0F8071947}" type="datetimeFigureOut">
              <a:rPr lang="zh-TW" altLang="en-US" smtClean="0">
                <a:solidFill>
                  <a:prstClr val="black">
                    <a:tint val="75000"/>
                  </a:prstClr>
                </a:solidFill>
              </a:rPr>
              <a:pPr/>
              <a:t>2024/4/17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91CC3C96-1D1D-41C5-90FB-7AF07EE289C6}"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134696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2B3B39B2-8364-4F5F-A002-12E0F8071947}" type="datetimeFigureOut">
              <a:rPr lang="zh-TW" altLang="en-US" smtClean="0">
                <a:solidFill>
                  <a:prstClr val="black">
                    <a:tint val="75000"/>
                  </a:prstClr>
                </a:solidFill>
              </a:rPr>
              <a:pPr/>
              <a:t>2024/4/17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91CC3C96-1D1D-41C5-90FB-7AF07EE289C6}"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360781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2B3B39B2-8364-4F5F-A002-12E0F8071947}" type="datetimeFigureOut">
              <a:rPr lang="zh-TW" altLang="en-US" smtClean="0">
                <a:solidFill>
                  <a:prstClr val="black">
                    <a:tint val="75000"/>
                  </a:prstClr>
                </a:solidFill>
              </a:rPr>
              <a:pPr/>
              <a:t>2024/4/17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91CC3C96-1D1D-41C5-90FB-7AF07EE289C6}"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5920005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2B3B39B2-8364-4F5F-A002-12E0F8071947}" type="datetimeFigureOut">
              <a:rPr lang="zh-TW" altLang="en-US" smtClean="0">
                <a:solidFill>
                  <a:prstClr val="black">
                    <a:tint val="75000"/>
                  </a:prstClr>
                </a:solidFill>
              </a:rPr>
              <a:pPr/>
              <a:t>2024/4/17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91CC3C96-1D1D-41C5-90FB-7AF07EE289C6}"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44483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按一下以編輯母片標題樣式</a:t>
            </a:r>
          </a:p>
        </p:txBody>
      </p:sp>
      <p:sp>
        <p:nvSpPr>
          <p:cNvPr id="3" name="日期版面配置區 2"/>
          <p:cNvSpPr>
            <a:spLocks noGrp="1"/>
          </p:cNvSpPr>
          <p:nvPr>
            <p:ph type="dt" sz="half" idx="10"/>
          </p:nvPr>
        </p:nvSpPr>
        <p:spPr>
          <a:xfrm>
            <a:off x="457200" y="6356350"/>
            <a:ext cx="2133600" cy="365125"/>
          </a:xfrm>
          <a:prstGeom prst="rect">
            <a:avLst/>
          </a:prstGeom>
        </p:spPr>
        <p:txBody>
          <a:bodyPr/>
          <a:lstStyle>
            <a:lvl1pPr>
              <a:defRPr/>
            </a:lvl1pPr>
          </a:lstStyle>
          <a:p>
            <a:pPr>
              <a:defRPr/>
            </a:pPr>
            <a:fld id="{651683E9-A765-4C3A-86C7-83A31E2CD98C}" type="datetime1">
              <a:rPr lang="zh-TW" altLang="en-US" smtClean="0">
                <a:solidFill>
                  <a:srgbClr val="795339"/>
                </a:solidFill>
              </a:rPr>
              <a:pPr>
                <a:defRPr/>
              </a:pPr>
              <a:t>2024/4/17</a:t>
            </a:fld>
            <a:endParaRPr lang="zh-TW" altLang="en-US">
              <a:solidFill>
                <a:srgbClr val="795339"/>
              </a:solidFill>
            </a:endParaRPr>
          </a:p>
        </p:txBody>
      </p:sp>
      <p:sp>
        <p:nvSpPr>
          <p:cNvPr id="4" name="頁尾版面配置區 3"/>
          <p:cNvSpPr>
            <a:spLocks noGrp="1"/>
          </p:cNvSpPr>
          <p:nvPr>
            <p:ph type="ftr" sz="quarter" idx="11"/>
          </p:nvPr>
        </p:nvSpPr>
        <p:spPr/>
        <p:txBody>
          <a:bodyPr/>
          <a:lstStyle>
            <a:lvl1pPr>
              <a:defRPr/>
            </a:lvl1pPr>
          </a:lstStyle>
          <a:p>
            <a:pPr>
              <a:defRPr/>
            </a:pPr>
            <a:endParaRPr lang="zh-TW" altLang="en-US">
              <a:solidFill>
                <a:srgbClr val="795339"/>
              </a:solidFill>
            </a:endParaRPr>
          </a:p>
        </p:txBody>
      </p:sp>
      <p:sp>
        <p:nvSpPr>
          <p:cNvPr id="5" name="投影片編號版面配置區 9"/>
          <p:cNvSpPr>
            <a:spLocks noGrp="1"/>
          </p:cNvSpPr>
          <p:nvPr>
            <p:ph type="sldNum" sz="quarter" idx="12"/>
          </p:nvPr>
        </p:nvSpPr>
        <p:spPr/>
        <p:txBody>
          <a:bodyPr/>
          <a:lstStyle>
            <a:lvl1pPr>
              <a:defRPr sz="1600" b="0">
                <a:solidFill>
                  <a:schemeClr val="tx1"/>
                </a:solidFill>
                <a:latin typeface="+mn-lt"/>
              </a:defRPr>
            </a:lvl1pPr>
          </a:lstStyle>
          <a:p>
            <a:pPr>
              <a:defRPr/>
            </a:pPr>
            <a:fld id="{7CE5EB5D-6D3B-4383-9052-96208DE719C6}" type="slidenum">
              <a:rPr lang="zh-TW" altLang="en-US">
                <a:solidFill>
                  <a:prstClr val="black"/>
                </a:solidFill>
              </a:rPr>
              <a:pPr>
                <a:defRPr/>
              </a:pPr>
              <a:t>‹#›</a:t>
            </a:fld>
            <a:endParaRPr lang="zh-TW" altLang="en-US" dirty="0">
              <a:solidFill>
                <a:prstClr val="black"/>
              </a:solidFill>
            </a:endParaRPr>
          </a:p>
        </p:txBody>
      </p:sp>
    </p:spTree>
    <p:extLst>
      <p:ext uri="{BB962C8B-B14F-4D97-AF65-F5344CB8AC3E}">
        <p14:creationId xmlns:p14="http://schemas.microsoft.com/office/powerpoint/2010/main" val="6953586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7813"/>
            <a:ext cx="8229600" cy="5853112"/>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日期版面配置區 2"/>
          <p:cNvSpPr>
            <a:spLocks noGrp="1"/>
          </p:cNvSpPr>
          <p:nvPr>
            <p:ph type="dt" sz="half" idx="10"/>
          </p:nvPr>
        </p:nvSpPr>
        <p:spPr>
          <a:xfrm>
            <a:off x="457200" y="6243638"/>
            <a:ext cx="2133600" cy="457200"/>
          </a:xfrm>
          <a:prstGeom prst="rect">
            <a:avLst/>
          </a:prstGeom>
        </p:spPr>
        <p:txBody>
          <a:bodyPr/>
          <a:lstStyle>
            <a:lvl1pPr>
              <a:defRPr/>
            </a:lvl1pPr>
          </a:lstStyle>
          <a:p>
            <a:pPr fontAlgn="auto">
              <a:spcBef>
                <a:spcPts val="0"/>
              </a:spcBef>
              <a:spcAft>
                <a:spcPts val="0"/>
              </a:spcAft>
            </a:pPr>
            <a:endParaRPr kumimoji="0" lang="en-US" altLang="zh-TW" sz="1800">
              <a:solidFill>
                <a:prstClr val="black"/>
              </a:solidFill>
              <a:latin typeface="Calibri"/>
              <a:ea typeface="新細明體" panose="02020500000000000000" pitchFamily="18" charset="-120"/>
            </a:endParaRPr>
          </a:p>
        </p:txBody>
      </p:sp>
      <p:sp>
        <p:nvSpPr>
          <p:cNvPr id="4" name="頁尾版面配置區 3"/>
          <p:cNvSpPr>
            <a:spLocks noGrp="1"/>
          </p:cNvSpPr>
          <p:nvPr>
            <p:ph type="ftr" sz="quarter" idx="11"/>
          </p:nvPr>
        </p:nvSpPr>
        <p:spPr>
          <a:xfrm>
            <a:off x="3124200" y="6248400"/>
            <a:ext cx="2895600" cy="457200"/>
          </a:xfrm>
          <a:prstGeom prst="rect">
            <a:avLst/>
          </a:prstGeom>
        </p:spPr>
        <p:txBody>
          <a:bodyPr/>
          <a:lstStyle>
            <a:lvl1pPr>
              <a:defRPr/>
            </a:lvl1pPr>
          </a:lstStyle>
          <a:p>
            <a:pPr fontAlgn="auto">
              <a:spcBef>
                <a:spcPts val="0"/>
              </a:spcBef>
              <a:spcAft>
                <a:spcPts val="0"/>
              </a:spcAft>
            </a:pPr>
            <a:endParaRPr kumimoji="0" lang="en-US" altLang="zh-TW" sz="1800">
              <a:solidFill>
                <a:prstClr val="black"/>
              </a:solidFill>
              <a:latin typeface="Calibri"/>
              <a:ea typeface="新細明體" panose="02020500000000000000" pitchFamily="18" charset="-120"/>
            </a:endParaRPr>
          </a:p>
        </p:txBody>
      </p:sp>
      <p:sp>
        <p:nvSpPr>
          <p:cNvPr id="5" name="投影片編號版面配置區 4"/>
          <p:cNvSpPr>
            <a:spLocks noGrp="1"/>
          </p:cNvSpPr>
          <p:nvPr>
            <p:ph type="sldNum" sz="quarter" idx="12"/>
          </p:nvPr>
        </p:nvSpPr>
        <p:spPr>
          <a:xfrm>
            <a:off x="6553200" y="6243638"/>
            <a:ext cx="2133600" cy="457200"/>
          </a:xfrm>
          <a:prstGeom prst="rect">
            <a:avLst/>
          </a:prstGeom>
        </p:spPr>
        <p:txBody>
          <a:bodyPr/>
          <a:lstStyle>
            <a:lvl1pPr>
              <a:defRPr/>
            </a:lvl1pPr>
          </a:lstStyle>
          <a:p>
            <a:pPr fontAlgn="auto">
              <a:spcBef>
                <a:spcPts val="0"/>
              </a:spcBef>
              <a:spcAft>
                <a:spcPts val="0"/>
              </a:spcAft>
            </a:pPr>
            <a:fld id="{E437B996-7874-401F-A535-427A36A7215B}" type="slidenum">
              <a:rPr kumimoji="0" lang="en-US" altLang="zh-TW" sz="1800">
                <a:solidFill>
                  <a:prstClr val="black"/>
                </a:solidFill>
                <a:latin typeface="Calibri"/>
                <a:ea typeface="新細明體" panose="02020500000000000000" pitchFamily="18" charset="-120"/>
              </a:rPr>
              <a:pPr fontAlgn="auto">
                <a:spcBef>
                  <a:spcPts val="0"/>
                </a:spcBef>
                <a:spcAft>
                  <a:spcPts val="0"/>
                </a:spcAft>
              </a:pPr>
              <a:t>‹#›</a:t>
            </a:fld>
            <a:endParaRPr kumimoji="0" lang="en-US" altLang="zh-TW" sz="1800">
              <a:solidFill>
                <a:prstClr val="black"/>
              </a:solidFill>
              <a:latin typeface="Calibri"/>
              <a:ea typeface="新細明體" panose="02020500000000000000" pitchFamily="18" charset="-120"/>
            </a:endParaRPr>
          </a:p>
        </p:txBody>
      </p:sp>
    </p:spTree>
    <p:extLst>
      <p:ext uri="{BB962C8B-B14F-4D97-AF65-F5344CB8AC3E}">
        <p14:creationId xmlns:p14="http://schemas.microsoft.com/office/powerpoint/2010/main" val="2599203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altLang="zh-TW"/>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5" name="Rectangle 4"/>
          <p:cNvSpPr>
            <a:spLocks noGrp="1"/>
          </p:cNvSpPr>
          <p:nvPr>
            <p:ph type="dt" sz="half" idx="10"/>
          </p:nvPr>
        </p:nvSpPr>
        <p:spPr>
          <a:xfrm>
            <a:off x="457200" y="6245225"/>
            <a:ext cx="2133600" cy="476250"/>
          </a:xfrm>
          <a:prstGeom prst="rect">
            <a:avLst/>
          </a:prstGeom>
        </p:spPr>
        <p:txBody>
          <a:bodyPr/>
          <a:lstStyle/>
          <a:p>
            <a:endParaRPr lang="en-US" altLang="ja-JP"/>
          </a:p>
        </p:txBody>
      </p:sp>
    </p:spTree>
  </p:cSld>
  <p:clrMapOvr>
    <a:masterClrMapping/>
  </p:clrMapOvr>
  <p:transition>
    <p:wheel/>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7813"/>
            <a:ext cx="8229600" cy="1139825"/>
          </a:xfrm>
        </p:spPr>
        <p:txBody>
          <a:bodyPr/>
          <a:lstStyle/>
          <a:p>
            <a:r>
              <a:rPr lang="zh-TW" altLang="en-US"/>
              <a:t>按一下以編輯母片標題樣式</a:t>
            </a:r>
          </a:p>
        </p:txBody>
      </p:sp>
      <p:sp>
        <p:nvSpPr>
          <p:cNvPr id="3" name="表格版面配置區 2"/>
          <p:cNvSpPr>
            <a:spLocks noGrp="1"/>
          </p:cNvSpPr>
          <p:nvPr>
            <p:ph type="tbl" idx="1"/>
          </p:nvPr>
        </p:nvSpPr>
        <p:spPr>
          <a:xfrm>
            <a:off x="457200" y="1600200"/>
            <a:ext cx="8229600" cy="4530725"/>
          </a:xfrm>
        </p:spPr>
        <p:txBody>
          <a:bodyPr/>
          <a:lstStyle/>
          <a:p>
            <a:endParaRPr lang="zh-TW" altLang="en-US"/>
          </a:p>
        </p:txBody>
      </p:sp>
      <p:sp>
        <p:nvSpPr>
          <p:cNvPr id="4" name="日期版面配置區 3"/>
          <p:cNvSpPr>
            <a:spLocks noGrp="1"/>
          </p:cNvSpPr>
          <p:nvPr>
            <p:ph type="dt" sz="half" idx="10"/>
          </p:nvPr>
        </p:nvSpPr>
        <p:spPr>
          <a:xfrm>
            <a:off x="457200" y="6243638"/>
            <a:ext cx="2133600" cy="457200"/>
          </a:xfrm>
        </p:spPr>
        <p:txBody>
          <a:bodyPr/>
          <a:lstStyle>
            <a:lvl1pPr>
              <a:defRPr/>
            </a:lvl1pPr>
          </a:lstStyle>
          <a:p>
            <a:endParaRPr altLang="zh-TW">
              <a:solidFill>
                <a:srgbClr val="795339"/>
              </a:solidFill>
            </a:endParaRPr>
          </a:p>
        </p:txBody>
      </p:sp>
      <p:sp>
        <p:nvSpPr>
          <p:cNvPr id="5" name="頁尾版面配置區 4"/>
          <p:cNvSpPr>
            <a:spLocks noGrp="1"/>
          </p:cNvSpPr>
          <p:nvPr>
            <p:ph type="ftr" sz="quarter" idx="11"/>
          </p:nvPr>
        </p:nvSpPr>
        <p:spPr>
          <a:xfrm>
            <a:off x="3124200" y="6248400"/>
            <a:ext cx="2895600" cy="457200"/>
          </a:xfrm>
        </p:spPr>
        <p:txBody>
          <a:bodyPr/>
          <a:lstStyle>
            <a:lvl1pPr>
              <a:defRPr/>
            </a:lvl1pPr>
          </a:lstStyle>
          <a:p>
            <a:endParaRPr altLang="zh-TW">
              <a:solidFill>
                <a:srgbClr val="795339"/>
              </a:solidFill>
            </a:endParaRPr>
          </a:p>
        </p:txBody>
      </p:sp>
      <p:sp>
        <p:nvSpPr>
          <p:cNvPr id="6" name="投影片編號版面配置區 5"/>
          <p:cNvSpPr>
            <a:spLocks noGrp="1"/>
          </p:cNvSpPr>
          <p:nvPr>
            <p:ph type="sldNum" sz="quarter" idx="12"/>
          </p:nvPr>
        </p:nvSpPr>
        <p:spPr>
          <a:xfrm>
            <a:off x="6553200" y="6243638"/>
            <a:ext cx="2133600" cy="457200"/>
          </a:xfrm>
        </p:spPr>
        <p:txBody>
          <a:bodyPr/>
          <a:lstStyle>
            <a:lvl1pPr>
              <a:defRPr/>
            </a:lvl1pPr>
          </a:lstStyle>
          <a:p>
            <a:fld id="{3500B431-5C2C-45A1-96D9-1DD668C471A3}" type="slidenum">
              <a:rPr altLang="zh-TW">
                <a:solidFill>
                  <a:srgbClr val="795339"/>
                </a:solidFill>
              </a:rPr>
              <a:pPr/>
              <a:t>‹#›</a:t>
            </a:fld>
            <a:endParaRPr altLang="zh-TW">
              <a:solidFill>
                <a:srgbClr val="795339"/>
              </a:solidFill>
            </a:endParaRPr>
          </a:p>
        </p:txBody>
      </p:sp>
    </p:spTree>
    <p:extLst>
      <p:ext uri="{BB962C8B-B14F-4D97-AF65-F5344CB8AC3E}">
        <p14:creationId xmlns:p14="http://schemas.microsoft.com/office/powerpoint/2010/main" val="4009627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altLang="zh-TW"/>
              <a:t>Click to edit Master title style</a:t>
            </a:r>
            <a:endParaRPr lang="en-US"/>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7" name="Rectangle 6"/>
          <p:cNvSpPr>
            <a:spLocks noGrp="1"/>
          </p:cNvSpPr>
          <p:nvPr>
            <p:ph type="dt" sz="half" idx="10"/>
          </p:nvPr>
        </p:nvSpPr>
        <p:spPr>
          <a:xfrm>
            <a:off x="457200" y="6245225"/>
            <a:ext cx="2133600" cy="476250"/>
          </a:xfrm>
          <a:prstGeom prst="rect">
            <a:avLst/>
          </a:prstGeom>
        </p:spPr>
        <p:txBody>
          <a:bodyPr/>
          <a:lstStyle/>
          <a:p>
            <a:endParaRPr lang="en-US" altLang="ja-JP"/>
          </a:p>
        </p:txBody>
      </p:sp>
    </p:spTree>
  </p:cSld>
  <p:clrMapOvr>
    <a:masterClrMapping/>
  </p:clrMapOvr>
  <p:transition>
    <p:whee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altLang="zh-TW"/>
              <a:t>Click to edit Master title style</a:t>
            </a:r>
            <a:endParaRPr lang="en-US"/>
          </a:p>
        </p:txBody>
      </p:sp>
      <p:sp>
        <p:nvSpPr>
          <p:cNvPr id="3" name="Rectangle 3"/>
          <p:cNvSpPr>
            <a:spLocks noGrp="1"/>
          </p:cNvSpPr>
          <p:nvPr>
            <p:ph type="dt" sz="half" idx="10"/>
          </p:nvPr>
        </p:nvSpPr>
        <p:spPr>
          <a:xfrm>
            <a:off x="457200" y="6245225"/>
            <a:ext cx="2133600" cy="476250"/>
          </a:xfrm>
          <a:prstGeom prst="rect">
            <a:avLst/>
          </a:prstGeom>
        </p:spPr>
        <p:txBody>
          <a:bodyPr/>
          <a:lstStyle/>
          <a:p>
            <a:endParaRPr lang="en-US" altLang="ja-JP"/>
          </a:p>
        </p:txBody>
      </p:sp>
    </p:spTree>
  </p:cSld>
  <p:clrMapOvr>
    <a:masterClrMapping/>
  </p:clrMapOvr>
  <p:transition>
    <p:whee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hee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nchor="b">
            <a:normAutofit/>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altLang="zh-TW"/>
              <a:t>Click to edit Master title style</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en-US"/>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a:t>Click to edit Master text styles</a:t>
            </a:r>
          </a:p>
        </p:txBody>
      </p:sp>
      <p:sp>
        <p:nvSpPr>
          <p:cNvPr id="5" name="Rectangle 4"/>
          <p:cNvSpPr>
            <a:spLocks noGrp="1"/>
          </p:cNvSpPr>
          <p:nvPr>
            <p:ph type="dt" sz="half" idx="10"/>
          </p:nvPr>
        </p:nvSpPr>
        <p:spPr>
          <a:xfrm>
            <a:off x="457200" y="6245225"/>
            <a:ext cx="2133600" cy="476250"/>
          </a:xfrm>
          <a:prstGeom prst="rect">
            <a:avLst/>
          </a:prstGeom>
        </p:spPr>
        <p:txBody>
          <a:bodyPr/>
          <a:lstStyle/>
          <a:p>
            <a:endParaRPr lang="en-US" altLang="ja-JP"/>
          </a:p>
        </p:txBody>
      </p:sp>
      <p:sp>
        <p:nvSpPr>
          <p:cNvPr id="7" name="Rectangle 6"/>
          <p:cNvSpPr>
            <a:spLocks noGrp="1"/>
          </p:cNvSpPr>
          <p:nvPr>
            <p:ph type="sldNum" sz="quarter" idx="12"/>
          </p:nvPr>
        </p:nvSpPr>
        <p:spPr>
          <a:xfrm>
            <a:off x="6553200" y="6245225"/>
            <a:ext cx="2133600" cy="476250"/>
          </a:xfrm>
          <a:prstGeom prst="rect">
            <a:avLst/>
          </a:prstGeom>
        </p:spPr>
        <p:txBody>
          <a:bodyPr/>
          <a:lstStyle/>
          <a:p>
            <a:fld id="{AD124CA1-BB8E-40E3-A71E-D11266125C15}" type="slidenum">
              <a:rPr lang="ja-JP" altLang="en-US" smtClean="0"/>
              <a:pPr/>
              <a:t>‹#›</a:t>
            </a:fld>
            <a:endParaRPr lang="en-US" altLang="ja-JP"/>
          </a:p>
        </p:txBody>
      </p:sp>
    </p:spTree>
  </p:cSld>
  <p:clrMapOvr>
    <a:masterClrMapping/>
  </p:clrMapOvr>
  <p:transition>
    <p:whee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7729" y="1062637"/>
            <a:ext cx="4599432" cy="3977640"/>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rtlCol="0" anchor="ctr">
            <a:normAutofit/>
          </a:bodyPr>
          <a:lstStyle/>
          <a:p>
            <a:pPr marL="0" indent="-274320" algn="l">
              <a:buClr>
                <a:schemeClr val="accent1"/>
              </a:buClr>
              <a:buSzPct val="80000"/>
              <a:buFont typeface="Wingdings 2" pitchFamily="18" charset="2"/>
              <a:buNone/>
            </a:pPr>
            <a:endParaRPr lang="en-US" sz="2000">
              <a:solidFill>
                <a:schemeClr val="lt1"/>
              </a:solidFill>
              <a:latin typeface="+mn-lt"/>
              <a:ea typeface="+mn-ea"/>
              <a:cs typeface="+mn-cs"/>
            </a:endParaRPr>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altLang="zh-TW"/>
              <a:t>Click to edit Master title style</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lstStyle>
            <a:lvl1pPr>
              <a:buNone/>
              <a:defRPr sz="3200"/>
            </a:lvl1pPr>
          </a:lstStyle>
          <a:p>
            <a:r>
              <a:rPr lang="en-US" altLang="zh-TW" sz="2000"/>
              <a:t>Click icon to add picture</a:t>
            </a:r>
            <a:endParaRPr lang="en-US" sz="200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altLang="zh-TW"/>
              <a:t>Click to edit Master text styles</a:t>
            </a:r>
          </a:p>
        </p:txBody>
      </p:sp>
    </p:spTree>
  </p:cSld>
  <p:clrMapOvr>
    <a:masterClrMapping/>
  </p:clrMapOvr>
  <p:transition>
    <p:whee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10" name="Picture 2" descr="「簡報背景」的圖片搜尋結果"/>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8963"/>
            <a:ext cx="915732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altLang="zh-TW"/>
              <a:t>Click to edit Master title style</a:t>
            </a:r>
            <a:endParaRPr lang="en-US" dirty="0"/>
          </a:p>
        </p:txBody>
      </p:sp>
      <p:sp>
        <p:nvSpPr>
          <p:cNvPr id="5" name="Rectangle 11"/>
          <p:cNvSpPr>
            <a:spLocks noGrp="1"/>
          </p:cNvSpPr>
          <p:nvPr>
            <p:ph type="body" idx="1"/>
          </p:nvPr>
        </p:nvSpPr>
        <p:spPr>
          <a:xfrm>
            <a:off x="457200" y="1600200"/>
            <a:ext cx="8229600" cy="4525963"/>
          </a:xfrm>
          <a:prstGeom prst="rect">
            <a:avLst/>
          </a:prstGeom>
        </p:spPr>
        <p:txBody>
          <a:bodyPr lIns="45720" rIns="45720">
            <a:normAutofit/>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en-US" dirty="0"/>
          </a:p>
        </p:txBody>
      </p:sp>
      <p:sp>
        <p:nvSpPr>
          <p:cNvPr id="12" name="Rectangle 4"/>
          <p:cNvSpPr txBox="1">
            <a:spLocks/>
          </p:cNvSpPr>
          <p:nvPr userDrawn="1"/>
        </p:nvSpPr>
        <p:spPr>
          <a:xfrm>
            <a:off x="6553200" y="6245225"/>
            <a:ext cx="2133600" cy="47625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4000" b="0" i="0" u="none" strike="noStrike" kern="1200" cap="none" spc="0" normalizeH="0" baseline="0" noProof="0" dirty="0">
              <a:ln>
                <a:noFill/>
              </a:ln>
              <a:solidFill>
                <a:schemeClr val="tx1"/>
              </a:solidFill>
              <a:effectLst/>
              <a:uLnTx/>
              <a:uFillTx/>
              <a:latin typeface="華康中黑體(P)-UN" panose="020B0500000000000000" pitchFamily="34" charset="-120"/>
              <a:ea typeface="華康中黑體(P)-UN" panose="020B0500000000000000" pitchFamily="34" charset="-120"/>
              <a:cs typeface="華康中黑體(P)-UN" panose="020B0500000000000000" pitchFamily="34" charset="-120"/>
            </a:endParaRPr>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866" r:id="rId12"/>
    <p:sldLayoutId id="2147483867" r:id="rId13"/>
    <p:sldLayoutId id="2147483868" r:id="rId14"/>
  </p:sldLayoutIdLst>
  <p:transition>
    <p:wheel/>
  </p:transition>
  <p:hf hdr="0" dt="0"/>
  <p:txStyles>
    <p:title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華康中黑體(P)-UN" panose="020B0500000000000000" pitchFamily="34" charset="-120"/>
          <a:ea typeface="華康中黑體(P)-UN" panose="020B0500000000000000" pitchFamily="34" charset="-120"/>
          <a:cs typeface="華康中黑體(P)-UN" panose="020B0500000000000000" pitchFamily="34" charset="-120"/>
        </a:defRPr>
      </a:lvl1pPr>
    </p:titleStyle>
    <p:bodyStyle>
      <a:defPPr>
        <a:defRPr>
          <a:solidFill>
            <a:schemeClr val="tx1"/>
          </a:solidFill>
          <a:latin typeface="+mn-lt"/>
          <a:ea typeface="+mn-ea"/>
          <a:cs typeface="+mn-cs"/>
        </a:defRPr>
      </a:defPPr>
      <a:lvl1pPr marL="0" indent="-274320" algn="l" eaLnBrk="1" hangingPunct="1">
        <a:buClrTx/>
        <a:buSzPct val="80000"/>
        <a:buFont typeface="Wingdings" panose="05000000000000000000" pitchFamily="2" charset="2"/>
        <a:buChar char="l"/>
        <a:defRPr sz="2800">
          <a:solidFill>
            <a:schemeClr val="tx1"/>
          </a:solidFill>
          <a:latin typeface="華康中黑體(P)-UN" panose="020B0500000000000000" pitchFamily="34" charset="-120"/>
          <a:ea typeface="華康中黑體(P)-UN" panose="020B0500000000000000" pitchFamily="34" charset="-120"/>
          <a:cs typeface="華康中黑體(P)-UN" panose="020B0500000000000000" pitchFamily="34" charset="-120"/>
        </a:defRPr>
      </a:lvl1pPr>
      <a:lvl2pPr marL="557784" indent="-228600" algn="l" eaLnBrk="1" hangingPunct="1">
        <a:buClrTx/>
        <a:buFont typeface="Wingdings" panose="05000000000000000000" pitchFamily="2" charset="2"/>
        <a:buChar char="l"/>
        <a:defRPr sz="2200">
          <a:solidFill>
            <a:schemeClr val="tx1"/>
          </a:solidFill>
          <a:latin typeface="華康中黑體(P)-UN" panose="020B0500000000000000" pitchFamily="34" charset="-120"/>
          <a:ea typeface="華康中黑體(P)-UN" panose="020B0500000000000000" pitchFamily="34" charset="-120"/>
          <a:cs typeface="華康中黑體(P)-UN" panose="020B0500000000000000" pitchFamily="34" charset="-120"/>
        </a:defRPr>
      </a:lvl2pPr>
      <a:lvl3pPr marL="813816" indent="-228600" algn="l" eaLnBrk="1" hangingPunct="1">
        <a:buClrTx/>
        <a:buFont typeface="Wingdings" panose="05000000000000000000" pitchFamily="2" charset="2"/>
        <a:buChar char="l"/>
        <a:defRPr sz="2000">
          <a:solidFill>
            <a:schemeClr val="tx1"/>
          </a:solidFill>
          <a:latin typeface="華康中黑體(P)-UN" panose="020B0500000000000000" pitchFamily="34" charset="-120"/>
          <a:ea typeface="華康中黑體(P)-UN" panose="020B0500000000000000" pitchFamily="34" charset="-120"/>
          <a:cs typeface="華康中黑體(P)-UN" panose="020B0500000000000000" pitchFamily="34" charset="-120"/>
        </a:defRPr>
      </a:lvl3pPr>
      <a:lvl4pPr marL="1069848" indent="-228600" algn="l" eaLnBrk="1" hangingPunct="1">
        <a:buClrTx/>
        <a:buFont typeface="Wingdings" panose="05000000000000000000" pitchFamily="2" charset="2"/>
        <a:buChar char="l"/>
        <a:defRPr sz="1800">
          <a:solidFill>
            <a:schemeClr val="tx1"/>
          </a:solidFill>
          <a:latin typeface="華康中黑體(P)-UN" panose="020B0500000000000000" pitchFamily="34" charset="-120"/>
          <a:ea typeface="華康中黑體(P)-UN" panose="020B0500000000000000" pitchFamily="34" charset="-120"/>
          <a:cs typeface="華康中黑體(P)-UN" panose="020B0500000000000000" pitchFamily="34" charset="-120"/>
        </a:defRPr>
      </a:lvl4pPr>
      <a:lvl5pPr marL="1316736" indent="-228600" algn="l" eaLnBrk="1" hangingPunct="1">
        <a:buClrTx/>
        <a:buFont typeface="Wingdings" panose="05000000000000000000" pitchFamily="2" charset="2"/>
        <a:buChar char="l"/>
        <a:defRPr sz="1800">
          <a:solidFill>
            <a:schemeClr val="tx1"/>
          </a:solidFill>
          <a:latin typeface="華康中黑體(P)-UN" panose="020B0500000000000000" pitchFamily="34" charset="-120"/>
          <a:ea typeface="華康中黑體(P)-UN" panose="020B0500000000000000" pitchFamily="34" charset="-120"/>
          <a:cs typeface="華康中黑體(P)-UN" panose="020B0500000000000000" pitchFamily="34" charset="-120"/>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defRPr/>
      </a:lvl1pPr>
      <a:lvl2pPr marL="457200" eaLnBrk="1" hangingPunct="1">
        <a:defRPr/>
      </a:lvl2pPr>
      <a:lvl3pPr marL="914400" eaLnBrk="1" hangingPunct="1">
        <a:defRPr/>
      </a:lvl3pPr>
      <a:lvl4pPr marL="1371600" eaLnBrk="1" hangingPunct="1">
        <a:defRPr/>
      </a:lvl4pPr>
      <a:lvl5pPr marL="1828800" eaLnBrk="1" hangingPunct="1">
        <a:defRPr/>
      </a:lvl5pPr>
      <a:lvl6pPr marL="2286000" eaLnBrk="1" hangingPunct="1">
        <a:defRPr/>
      </a:lvl6pPr>
      <a:lvl7pPr marL="2743200" eaLnBrk="1" hangingPunct="1">
        <a:defRPr/>
      </a:lvl7pPr>
      <a:lvl8pPr marL="3200400" eaLnBrk="1" hangingPunct="1">
        <a:defRPr/>
      </a:lvl8pPr>
      <a:lvl9pPr marL="3657600" eaLnBrk="1" hangingPunct="1">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簡報背景」的圖片搜尋結果"/>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8963"/>
            <a:ext cx="915732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dirty="0"/>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微軟正黑體" panose="020B0604030504040204" pitchFamily="34" charset="-120"/>
                <a:ea typeface="微軟正黑體" panose="020B0604030504040204" pitchFamily="34" charset="-120"/>
              </a:defRPr>
            </a:lvl1pPr>
          </a:lstStyle>
          <a:p>
            <a:pPr fontAlgn="auto">
              <a:spcBef>
                <a:spcPts val="0"/>
              </a:spcBef>
              <a:spcAft>
                <a:spcPts val="0"/>
              </a:spcAft>
            </a:pPr>
            <a:fld id="{2B3B39B2-8364-4F5F-A002-12E0F8071947}" type="datetimeFigureOut">
              <a:rPr kumimoji="0" lang="zh-TW" altLang="en-US" smtClean="0">
                <a:solidFill>
                  <a:prstClr val="black">
                    <a:tint val="75000"/>
                  </a:prstClr>
                </a:solidFill>
              </a:rPr>
              <a:pPr fontAlgn="auto">
                <a:spcBef>
                  <a:spcPts val="0"/>
                </a:spcBef>
                <a:spcAft>
                  <a:spcPts val="0"/>
                </a:spcAft>
              </a:pPr>
              <a:t>2024/4/17</a:t>
            </a:fld>
            <a:endParaRPr kumimoji="0"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微軟正黑體" panose="020B0604030504040204" pitchFamily="34" charset="-120"/>
                <a:ea typeface="微軟正黑體" panose="020B0604030504040204" pitchFamily="34" charset="-120"/>
              </a:defRPr>
            </a:lvl1pPr>
          </a:lstStyle>
          <a:p>
            <a:pPr fontAlgn="auto">
              <a:spcBef>
                <a:spcPts val="0"/>
              </a:spcBef>
              <a:spcAft>
                <a:spcPts val="0"/>
              </a:spcAft>
            </a:pPr>
            <a:endParaRPr kumimoji="0"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微軟正黑體" panose="020B0604030504040204" pitchFamily="34" charset="-120"/>
                <a:ea typeface="微軟正黑體" panose="020B0604030504040204" pitchFamily="34" charset="-120"/>
              </a:defRPr>
            </a:lvl1pPr>
          </a:lstStyle>
          <a:p>
            <a:pPr fontAlgn="auto">
              <a:spcBef>
                <a:spcPts val="0"/>
              </a:spcBef>
              <a:spcAft>
                <a:spcPts val="0"/>
              </a:spcAft>
            </a:pPr>
            <a:fld id="{91CC3C96-1D1D-41C5-90FB-7AF07EE289C6}" type="slidenum">
              <a:rPr kumimoji="0" lang="zh-TW" altLang="en-US" smtClean="0">
                <a:solidFill>
                  <a:prstClr val="black">
                    <a:tint val="75000"/>
                  </a:prstClr>
                </a:solidFill>
              </a:rPr>
              <a:pPr fontAlgn="auto">
                <a:spcBef>
                  <a:spcPts val="0"/>
                </a:spcBef>
                <a:spcAft>
                  <a:spcPts val="0"/>
                </a:spcAft>
              </a:pPr>
              <a:t>‹#›</a:t>
            </a:fld>
            <a:endParaRPr kumimoji="0" lang="zh-TW" altLang="en-US">
              <a:solidFill>
                <a:prstClr val="black">
                  <a:tint val="75000"/>
                </a:prstClr>
              </a:solidFill>
            </a:endParaRPr>
          </a:p>
        </p:txBody>
      </p:sp>
    </p:spTree>
    <p:extLst>
      <p:ext uri="{BB962C8B-B14F-4D97-AF65-F5344CB8AC3E}">
        <p14:creationId xmlns:p14="http://schemas.microsoft.com/office/powerpoint/2010/main" val="1325447086"/>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Lst>
  <p:txStyles>
    <p:titleStyle>
      <a:lvl1pPr algn="l" defTabSz="914400" rtl="0" eaLnBrk="1" latinLnBrk="0" hangingPunct="1">
        <a:spcBef>
          <a:spcPct val="0"/>
        </a:spcBef>
        <a:buNone/>
        <a:defRPr sz="4400" kern="1200">
          <a:solidFill>
            <a:schemeClr val="tx1"/>
          </a:solidFill>
          <a:latin typeface="微軟正黑體" panose="020B0604030504040204" pitchFamily="34" charset="-120"/>
          <a:ea typeface="微軟正黑體" panose="020B0604030504040204" pitchFamily="34" charset="-120"/>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微軟正黑體" panose="020B0604030504040204" pitchFamily="34" charset="-120"/>
          <a:ea typeface="微軟正黑體" panose="020B0604030504040204" pitchFamily="34" charset="-12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 name="群組 9"/>
          <p:cNvGrpSpPr/>
          <p:nvPr userDrawn="1"/>
        </p:nvGrpSpPr>
        <p:grpSpPr>
          <a:xfrm>
            <a:off x="0" y="0"/>
            <a:ext cx="9144000" cy="6858000"/>
            <a:chOff x="0" y="0"/>
            <a:chExt cx="9144000" cy="6858000"/>
          </a:xfrm>
        </p:grpSpPr>
        <p:pic>
          <p:nvPicPr>
            <p:cNvPr id="8" name="圖片 7"/>
            <p:cNvPicPr>
              <a:picLocks noChangeAspect="1"/>
            </p:cNvPicPr>
            <p:nvPr userDrawn="1"/>
          </p:nvPicPr>
          <p:blipFill rotWithShape="1">
            <a:blip r:embed="rId16">
              <a:extLst>
                <a:ext uri="{28A0092B-C50C-407E-A947-70E740481C1C}">
                  <a14:useLocalDpi xmlns:a14="http://schemas.microsoft.com/office/drawing/2010/main" val="0"/>
                </a:ext>
              </a:extLst>
            </a:blip>
            <a:srcRect b="19551"/>
            <a:stretch/>
          </p:blipFill>
          <p:spPr>
            <a:xfrm>
              <a:off x="0" y="0"/>
              <a:ext cx="9144000" cy="5517232"/>
            </a:xfrm>
            <a:prstGeom prst="rect">
              <a:avLst/>
            </a:prstGeom>
          </p:spPr>
        </p:pic>
        <p:pic>
          <p:nvPicPr>
            <p:cNvPr id="9" name="圖片 8"/>
            <p:cNvPicPr>
              <a:picLocks noChangeAspect="1"/>
            </p:cNvPicPr>
            <p:nvPr userDrawn="1"/>
          </p:nvPicPr>
          <p:blipFill rotWithShape="1">
            <a:blip r:embed="rId16">
              <a:extLst>
                <a:ext uri="{28A0092B-C50C-407E-A947-70E740481C1C}">
                  <a14:useLocalDpi xmlns:a14="http://schemas.microsoft.com/office/drawing/2010/main" val="0"/>
                </a:ext>
              </a:extLst>
            </a:blip>
            <a:srcRect t="69827" b="19551"/>
            <a:stretch/>
          </p:blipFill>
          <p:spPr>
            <a:xfrm>
              <a:off x="0" y="4963938"/>
              <a:ext cx="9144000" cy="1894062"/>
            </a:xfrm>
            <a:prstGeom prst="rect">
              <a:avLst/>
            </a:prstGeom>
          </p:spPr>
        </p:pic>
      </p:grpSp>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dirty="0"/>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微軟正黑體" panose="020B0604030504040204" pitchFamily="34" charset="-120"/>
                <a:ea typeface="微軟正黑體" panose="020B0604030504040204" pitchFamily="34" charset="-120"/>
              </a:defRPr>
            </a:lvl1pPr>
          </a:lstStyle>
          <a:p>
            <a:pPr fontAlgn="auto">
              <a:spcBef>
                <a:spcPts val="0"/>
              </a:spcBef>
              <a:spcAft>
                <a:spcPts val="0"/>
              </a:spcAft>
            </a:pPr>
            <a:fld id="{2B3B39B2-8364-4F5F-A002-12E0F8071947}" type="datetimeFigureOut">
              <a:rPr kumimoji="0" lang="zh-TW" altLang="en-US" smtClean="0">
                <a:solidFill>
                  <a:prstClr val="black">
                    <a:tint val="75000"/>
                  </a:prstClr>
                </a:solidFill>
              </a:rPr>
              <a:pPr fontAlgn="auto">
                <a:spcBef>
                  <a:spcPts val="0"/>
                </a:spcBef>
                <a:spcAft>
                  <a:spcPts val="0"/>
                </a:spcAft>
              </a:pPr>
              <a:t>2024/4/17</a:t>
            </a:fld>
            <a:endParaRPr kumimoji="0"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微軟正黑體" panose="020B0604030504040204" pitchFamily="34" charset="-120"/>
                <a:ea typeface="微軟正黑體" panose="020B0604030504040204" pitchFamily="34" charset="-120"/>
              </a:defRPr>
            </a:lvl1pPr>
          </a:lstStyle>
          <a:p>
            <a:pPr fontAlgn="auto">
              <a:spcBef>
                <a:spcPts val="0"/>
              </a:spcBef>
              <a:spcAft>
                <a:spcPts val="0"/>
              </a:spcAft>
            </a:pPr>
            <a:endParaRPr kumimoji="0"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微軟正黑體" panose="020B0604030504040204" pitchFamily="34" charset="-120"/>
                <a:ea typeface="微軟正黑體" panose="020B0604030504040204" pitchFamily="34" charset="-120"/>
              </a:defRPr>
            </a:lvl1pPr>
          </a:lstStyle>
          <a:p>
            <a:pPr fontAlgn="auto">
              <a:spcBef>
                <a:spcPts val="0"/>
              </a:spcBef>
              <a:spcAft>
                <a:spcPts val="0"/>
              </a:spcAft>
            </a:pPr>
            <a:fld id="{91CC3C96-1D1D-41C5-90FB-7AF07EE289C6}" type="slidenum">
              <a:rPr kumimoji="0" lang="zh-TW" altLang="en-US" smtClean="0">
                <a:solidFill>
                  <a:prstClr val="black">
                    <a:tint val="75000"/>
                  </a:prstClr>
                </a:solidFill>
              </a:rPr>
              <a:pPr fontAlgn="auto">
                <a:spcBef>
                  <a:spcPts val="0"/>
                </a:spcBef>
                <a:spcAft>
                  <a:spcPts val="0"/>
                </a:spcAft>
              </a:pPr>
              <a:t>‹#›</a:t>
            </a:fld>
            <a:endParaRPr kumimoji="0" lang="zh-TW" altLang="en-US">
              <a:solidFill>
                <a:prstClr val="black">
                  <a:tint val="75000"/>
                </a:prstClr>
              </a:solidFill>
            </a:endParaRPr>
          </a:p>
        </p:txBody>
      </p:sp>
    </p:spTree>
    <p:extLst>
      <p:ext uri="{BB962C8B-B14F-4D97-AF65-F5344CB8AC3E}">
        <p14:creationId xmlns:p14="http://schemas.microsoft.com/office/powerpoint/2010/main" val="4125290213"/>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3" r:id="rId12"/>
    <p:sldLayoutId id="2147483884" r:id="rId13"/>
    <p:sldLayoutId id="2147483886" r:id="rId14"/>
  </p:sldLayoutIdLst>
  <p:txStyles>
    <p:titleStyle>
      <a:lvl1pPr algn="l" defTabSz="914400" rtl="0" eaLnBrk="1" latinLnBrk="0" hangingPunct="1">
        <a:spcBef>
          <a:spcPct val="0"/>
        </a:spcBef>
        <a:buNone/>
        <a:defRPr sz="4400" kern="1200">
          <a:solidFill>
            <a:schemeClr val="tx1"/>
          </a:solidFill>
          <a:latin typeface="微軟正黑體" panose="020B0604030504040204" pitchFamily="34" charset="-120"/>
          <a:ea typeface="微軟正黑體" panose="020B0604030504040204" pitchFamily="34" charset="-120"/>
          <a:cs typeface="+mj-cs"/>
        </a:defRPr>
      </a:lvl1pPr>
    </p:titleStyle>
    <p:bodyStyle>
      <a:lvl1pPr marL="342900" indent="-342900" algn="just" defTabSz="914400" rtl="0" eaLnBrk="1" latinLnBrk="0" hangingPunct="1">
        <a:spcBef>
          <a:spcPct val="20000"/>
        </a:spcBef>
        <a:buFont typeface="Arial" panose="020B0604020202020204" pitchFamily="34" charset="0"/>
        <a:buChar char="•"/>
        <a:defRPr sz="3200" kern="1200">
          <a:solidFill>
            <a:schemeClr val="tx1"/>
          </a:solidFill>
          <a:latin typeface="微軟正黑體" panose="020B0604030504040204" pitchFamily="34" charset="-120"/>
          <a:ea typeface="微軟正黑體" panose="020B0604030504040204" pitchFamily="34" charset="-120"/>
          <a:cs typeface="+mn-cs"/>
        </a:defRPr>
      </a:lvl1pPr>
      <a:lvl2pPr marL="742950" indent="-285750" algn="just" defTabSz="914400" rtl="0" eaLnBrk="1" latinLnBrk="0" hangingPunct="1">
        <a:spcBef>
          <a:spcPct val="20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just" defTabSz="914400" rtl="0" eaLnBrk="1" latinLnBrk="0" hangingPunct="1">
        <a:spcBef>
          <a:spcPct val="200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just" defTabSz="914400" rtl="0" eaLnBrk="1" latinLnBrk="0" hangingPunct="1">
        <a:spcBef>
          <a:spcPct val="200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just" defTabSz="914400" rtl="0" eaLnBrk="1" latinLnBrk="0" hangingPunct="1">
        <a:spcBef>
          <a:spcPct val="200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685800" y="3429000"/>
            <a:ext cx="7772400" cy="410143"/>
          </a:xfrm>
        </p:spPr>
        <p:txBody>
          <a:bodyPr>
            <a:noAutofit/>
          </a:bodyPr>
          <a:lstStyle/>
          <a:p>
            <a:pPr algn="ctr"/>
            <a:r>
              <a:rPr lang="en-US" altLang="zh-TW" sz="1800" dirty="0">
                <a:latin typeface="Arial Black" panose="020B0A04020102020204" pitchFamily="34" charset="0"/>
              </a:rPr>
              <a:t>Personal &amp; Organization Distinction Assessment</a:t>
            </a:r>
            <a:endParaRPr lang="zh-TW" altLang="en-US" dirty="0">
              <a:latin typeface="Arial Black" panose="020B0A04020102020204" pitchFamily="34" charset="0"/>
            </a:endParaRPr>
          </a:p>
        </p:txBody>
      </p:sp>
      <p:pic>
        <p:nvPicPr>
          <p:cNvPr id="5" name="圖片 4"/>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2725534" y="1090329"/>
            <a:ext cx="4120515" cy="2133600"/>
          </a:xfrm>
          <a:prstGeom prst="rect">
            <a:avLst/>
          </a:prstGeom>
          <a:noFill/>
        </p:spPr>
      </p:pic>
    </p:spTree>
    <p:extLst>
      <p:ext uri="{BB962C8B-B14F-4D97-AF65-F5344CB8AC3E}">
        <p14:creationId xmlns:p14="http://schemas.microsoft.com/office/powerpoint/2010/main" val="499973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0E7F5C69-1A34-470B-A9EE-E1FE47AB844F}" type="slidenum">
              <a:rPr altLang="zh-TW" smtClean="0">
                <a:solidFill>
                  <a:srgbClr val="000000"/>
                </a:solidFill>
              </a:rPr>
              <a:pPr eaLnBrk="1" hangingPunct="1"/>
              <a:t>10</a:t>
            </a:fld>
            <a:endParaRPr altLang="zh-TW">
              <a:solidFill>
                <a:srgbClr val="000000"/>
              </a:solidFill>
            </a:endParaRPr>
          </a:p>
        </p:txBody>
      </p:sp>
      <p:pic>
        <p:nvPicPr>
          <p:cNvPr id="8197" name="Picture 2"/>
          <p:cNvPicPr>
            <a:picLocks noChangeAspect="1" noChangeArrowheads="1"/>
          </p:cNvPicPr>
          <p:nvPr/>
        </p:nvPicPr>
        <p:blipFill>
          <a:blip r:embed="rId3">
            <a:extLst>
              <a:ext uri="{28A0092B-C50C-407E-A947-70E740481C1C}">
                <a14:useLocalDpi xmlns:a14="http://schemas.microsoft.com/office/drawing/2010/main" val="0"/>
              </a:ext>
            </a:extLst>
          </a:blip>
          <a:srcRect l="18559" t="18318" r="21410" b="14983"/>
          <a:stretch>
            <a:fillRect/>
          </a:stretch>
        </p:blipFill>
        <p:spPr bwMode="auto">
          <a:xfrm>
            <a:off x="1442244" y="647700"/>
            <a:ext cx="6259512"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8" name="AutoShape 6"/>
          <p:cNvSpPr>
            <a:spLocks noChangeArrowheads="1"/>
          </p:cNvSpPr>
          <p:nvPr/>
        </p:nvSpPr>
        <p:spPr bwMode="auto">
          <a:xfrm rot="-5400000">
            <a:off x="3516362" y="5492750"/>
            <a:ext cx="382588" cy="863600"/>
          </a:xfrm>
          <a:prstGeom prst="downArrow">
            <a:avLst>
              <a:gd name="adj1" fmla="val 50000"/>
              <a:gd name="adj2" fmla="val 57926"/>
            </a:avLst>
          </a:prstGeom>
          <a:solidFill>
            <a:srgbClr val="FF0000"/>
          </a:solidFill>
          <a:ln w="9525">
            <a:solidFill>
              <a:schemeClr val="tx1"/>
            </a:solidFill>
            <a:miter lim="800000"/>
            <a:headEnd/>
            <a:tailEnd/>
          </a:ln>
        </p:spPr>
        <p:txBody>
          <a:bodyPr vert="eaVert" wrap="none" anchor="ctr"/>
          <a:lstStyle/>
          <a:p>
            <a:endParaRPr lang="zh-TW" altLang="en-US" sz="1800">
              <a:solidFill>
                <a:srgbClr val="000000"/>
              </a:solidFill>
              <a:latin typeface="Arial" charset="0"/>
              <a:ea typeface="新細明體" charset="-120"/>
            </a:endParaRPr>
          </a:p>
        </p:txBody>
      </p:sp>
    </p:spTree>
    <p:extLst>
      <p:ext uri="{BB962C8B-B14F-4D97-AF65-F5344CB8AC3E}">
        <p14:creationId xmlns:p14="http://schemas.microsoft.com/office/powerpoint/2010/main" val="493897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rotWithShape="1">
          <a:blip r:embed="rId2"/>
          <a:srcRect l="52362" r="23226"/>
          <a:stretch/>
        </p:blipFill>
        <p:spPr>
          <a:xfrm>
            <a:off x="4716018" y="533591"/>
            <a:ext cx="2808312" cy="6277328"/>
          </a:xfrm>
          <a:prstGeom prst="rect">
            <a:avLst/>
          </a:prstGeom>
          <a:ln>
            <a:solidFill>
              <a:schemeClr val="tx1"/>
            </a:solidFill>
          </a:ln>
        </p:spPr>
      </p:pic>
      <p:pic>
        <p:nvPicPr>
          <p:cNvPr id="4" name="圖片 3"/>
          <p:cNvPicPr>
            <a:picLocks noChangeAspect="1"/>
          </p:cNvPicPr>
          <p:nvPr/>
        </p:nvPicPr>
        <p:blipFill rotWithShape="1">
          <a:blip r:embed="rId2"/>
          <a:srcRect l="1084" r="71354"/>
          <a:stretch/>
        </p:blipFill>
        <p:spPr>
          <a:xfrm>
            <a:off x="1259632" y="533591"/>
            <a:ext cx="3168352" cy="6272729"/>
          </a:xfrm>
          <a:prstGeom prst="rect">
            <a:avLst/>
          </a:prstGeom>
          <a:ln>
            <a:solidFill>
              <a:schemeClr val="tx1"/>
            </a:solidFill>
          </a:ln>
        </p:spPr>
      </p:pic>
      <p:sp>
        <p:nvSpPr>
          <p:cNvPr id="2" name="矩形 1">
            <a:extLst>
              <a:ext uri="{FF2B5EF4-FFF2-40B4-BE49-F238E27FC236}">
                <a16:creationId xmlns:a16="http://schemas.microsoft.com/office/drawing/2014/main" id="{3BFC6E8D-10CB-3ACA-AA10-49117BFECB9E}"/>
              </a:ext>
            </a:extLst>
          </p:cNvPr>
          <p:cNvSpPr/>
          <p:nvPr/>
        </p:nvSpPr>
        <p:spPr>
          <a:xfrm>
            <a:off x="1259632" y="10371"/>
            <a:ext cx="6264698" cy="523220"/>
          </a:xfrm>
          <a:prstGeom prst="rect">
            <a:avLst/>
          </a:prstGeom>
          <a:solidFill>
            <a:schemeClr val="bg1"/>
          </a:solidFill>
        </p:spPr>
        <p:txBody>
          <a:bodyPr wrap="square">
            <a:spAutoFit/>
          </a:bodyPr>
          <a:lstStyle/>
          <a:p>
            <a:pPr algn="ctr">
              <a:spcBef>
                <a:spcPct val="50000"/>
              </a:spcBef>
            </a:pPr>
            <a:r>
              <a:rPr lang="en-US" altLang="zh-TW" sz="2800" b="1" dirty="0">
                <a:solidFill>
                  <a:srgbClr val="000000"/>
                </a:solidFill>
                <a:latin typeface="Times New Roman" pitchFamily="18" charset="0"/>
                <a:ea typeface="標楷體" pitchFamily="65" charset="-120"/>
              </a:rPr>
              <a:t>Questions</a:t>
            </a:r>
            <a:endParaRPr lang="zh-TW" altLang="en-US" sz="2800" b="1" dirty="0">
              <a:solidFill>
                <a:srgbClr val="000000"/>
              </a:solidFill>
              <a:latin typeface="Times New Roman" pitchFamily="18" charset="0"/>
              <a:ea typeface="標楷體" pitchFamily="65" charset="-120"/>
            </a:endParaRPr>
          </a:p>
        </p:txBody>
      </p:sp>
    </p:spTree>
    <p:extLst>
      <p:ext uri="{BB962C8B-B14F-4D97-AF65-F5344CB8AC3E}">
        <p14:creationId xmlns:p14="http://schemas.microsoft.com/office/powerpoint/2010/main" val="2352142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20"/>
          <p:cNvGrpSpPr/>
          <p:nvPr/>
        </p:nvGrpSpPr>
        <p:grpSpPr>
          <a:xfrm>
            <a:off x="683569" y="1447114"/>
            <a:ext cx="2663304" cy="2352091"/>
            <a:chOff x="306809" y="2071677"/>
            <a:chExt cx="2444347" cy="2352091"/>
          </a:xfrm>
        </p:grpSpPr>
        <p:pic>
          <p:nvPicPr>
            <p:cNvPr id="18" name="Picture 3" descr="海豚側面小"/>
            <p:cNvPicPr>
              <a:picLocks noChangeAspect="1" noChangeArrowheads="1"/>
            </p:cNvPicPr>
            <p:nvPr/>
          </p:nvPicPr>
          <p:blipFill>
            <a:blip r:embed="rId3" cstate="print"/>
            <a:srcRect/>
            <a:stretch>
              <a:fillRect/>
            </a:stretch>
          </p:blipFill>
          <p:spPr bwMode="auto">
            <a:xfrm>
              <a:off x="1322396" y="2071677"/>
              <a:ext cx="928694" cy="1367921"/>
            </a:xfrm>
            <a:prstGeom prst="rect">
              <a:avLst/>
            </a:prstGeom>
            <a:noFill/>
          </p:spPr>
        </p:pic>
        <p:sp>
          <p:nvSpPr>
            <p:cNvPr id="19" name="Text Box 4"/>
            <p:cNvSpPr txBox="1">
              <a:spLocks noChangeArrowheads="1"/>
            </p:cNvSpPr>
            <p:nvPr/>
          </p:nvSpPr>
          <p:spPr bwMode="auto">
            <a:xfrm>
              <a:off x="306809" y="2613041"/>
              <a:ext cx="1224136" cy="400110"/>
            </a:xfrm>
            <a:prstGeom prst="rect">
              <a:avLst/>
            </a:prstGeom>
            <a:noFill/>
            <a:ln w="9525">
              <a:noFill/>
              <a:miter lim="800000"/>
              <a:headEnd/>
              <a:tailEnd/>
            </a:ln>
            <a:effectLst/>
          </p:spPr>
          <p:txBody>
            <a:bodyPr wrap="square">
              <a:spAutoFit/>
            </a:bodyPr>
            <a:lstStyle/>
            <a:p>
              <a:pPr>
                <a:spcBef>
                  <a:spcPct val="50000"/>
                </a:spcBef>
              </a:pPr>
              <a:r>
                <a:rPr lang="en-US" altLang="zh-TW" sz="2000" dirty="0">
                  <a:latin typeface="+mn-lt"/>
                  <a:ea typeface="Adobe Gothic Std B" panose="020B0800000000000000" pitchFamily="34" charset="-128"/>
                </a:rPr>
                <a:t>Dolphin</a:t>
              </a:r>
              <a:endParaRPr lang="zh-TW" altLang="en-US" sz="2000" dirty="0">
                <a:latin typeface="+mn-lt"/>
                <a:ea typeface="微軟正黑體"/>
              </a:endParaRPr>
            </a:p>
          </p:txBody>
        </p:sp>
        <p:sp>
          <p:nvSpPr>
            <p:cNvPr id="20" name="Rectangle 5"/>
            <p:cNvSpPr>
              <a:spLocks noChangeArrowheads="1"/>
            </p:cNvSpPr>
            <p:nvPr/>
          </p:nvSpPr>
          <p:spPr bwMode="auto">
            <a:xfrm>
              <a:off x="393702" y="3500438"/>
              <a:ext cx="2357454" cy="923330"/>
            </a:xfrm>
            <a:prstGeom prst="rect">
              <a:avLst/>
            </a:prstGeom>
            <a:solidFill>
              <a:srgbClr val="00B0F0"/>
            </a:solidFill>
            <a:ln w="9525">
              <a:noFill/>
              <a:miter lim="800000"/>
              <a:headEnd/>
              <a:tailEnd/>
            </a:ln>
            <a:effectLst/>
          </p:spPr>
          <p:txBody>
            <a:bodyPr wrap="square">
              <a:spAutoFit/>
            </a:bodyPr>
            <a:lstStyle/>
            <a:p>
              <a:pPr algn="ctr"/>
              <a:r>
                <a:rPr kumimoji="0" lang="en-US" altLang="zh-TW" sz="1800" dirty="0">
                  <a:solidFill>
                    <a:sysClr val="windowText" lastClr="000000"/>
                  </a:solidFill>
                  <a:latin typeface="+mn-lt"/>
                  <a:ea typeface="Adobe Gothic Std B" panose="020B0800000000000000" pitchFamily="34" charset="-128"/>
                </a:rPr>
                <a:t>Enthusiastic</a:t>
              </a:r>
            </a:p>
            <a:p>
              <a:pPr algn="ctr"/>
              <a:r>
                <a:rPr kumimoji="0" lang="en-US" altLang="zh-TW" sz="1800" dirty="0">
                  <a:solidFill>
                    <a:sysClr val="windowText" lastClr="000000"/>
                  </a:solidFill>
                  <a:latin typeface="+mn-lt"/>
                  <a:ea typeface="Adobe Gothic Std B" panose="020B0800000000000000" pitchFamily="34" charset="-128"/>
                </a:rPr>
                <a:t>Sharing</a:t>
              </a:r>
            </a:p>
            <a:p>
              <a:pPr algn="ctr"/>
              <a:r>
                <a:rPr kumimoji="0" lang="en-US" altLang="zh-TW" sz="1800" dirty="0">
                  <a:solidFill>
                    <a:sysClr val="windowText" lastClr="000000"/>
                  </a:solidFill>
                  <a:latin typeface="+mn-lt"/>
                  <a:ea typeface="Adobe Gothic Std B" panose="020B0800000000000000" pitchFamily="34" charset="-128"/>
                </a:rPr>
                <a:t>Optimistic</a:t>
              </a:r>
              <a:endParaRPr kumimoji="0" lang="zh-TW" altLang="en-US" sz="1800" dirty="0">
                <a:solidFill>
                  <a:sysClr val="windowText" lastClr="000000"/>
                </a:solidFill>
                <a:latin typeface="+mn-lt"/>
                <a:ea typeface="微軟正黑體"/>
              </a:endParaRPr>
            </a:p>
          </p:txBody>
        </p:sp>
      </p:grpSp>
      <p:grpSp>
        <p:nvGrpSpPr>
          <p:cNvPr id="3" name="群組 23"/>
          <p:cNvGrpSpPr/>
          <p:nvPr/>
        </p:nvGrpSpPr>
        <p:grpSpPr>
          <a:xfrm>
            <a:off x="5905957" y="1425502"/>
            <a:ext cx="2457742" cy="2279519"/>
            <a:chOff x="6011862" y="1844675"/>
            <a:chExt cx="2662948" cy="2662979"/>
          </a:xfrm>
        </p:grpSpPr>
        <p:sp>
          <p:nvSpPr>
            <p:cNvPr id="22" name="Rectangle 6"/>
            <p:cNvSpPr>
              <a:spLocks noChangeArrowheads="1"/>
            </p:cNvSpPr>
            <p:nvPr/>
          </p:nvSpPr>
          <p:spPr bwMode="auto">
            <a:xfrm>
              <a:off x="6011862" y="3429002"/>
              <a:ext cx="2417789" cy="1078652"/>
            </a:xfrm>
            <a:prstGeom prst="rect">
              <a:avLst/>
            </a:prstGeom>
            <a:solidFill>
              <a:srgbClr val="FFFF00"/>
            </a:solidFill>
            <a:ln w="9525">
              <a:noFill/>
              <a:miter lim="800000"/>
              <a:headEnd/>
              <a:tailEnd/>
            </a:ln>
            <a:effectLst/>
          </p:spPr>
          <p:txBody>
            <a:bodyPr wrap="square">
              <a:spAutoFit/>
            </a:bodyPr>
            <a:lstStyle/>
            <a:p>
              <a:pPr algn="ctr"/>
              <a:r>
                <a:rPr kumimoji="0" lang="en-US" altLang="zh-TW" sz="1800" dirty="0">
                  <a:solidFill>
                    <a:sysClr val="windowText" lastClr="000000"/>
                  </a:solidFill>
                  <a:latin typeface="+mn-lt"/>
                  <a:ea typeface="Adobe Gothic Std B" panose="020B0800000000000000" pitchFamily="34" charset="-128"/>
                </a:rPr>
                <a:t>Brave</a:t>
              </a:r>
              <a:r>
                <a:rPr kumimoji="0" lang="zh-TW" altLang="en-US" sz="1800" dirty="0">
                  <a:solidFill>
                    <a:sysClr val="windowText" lastClr="000000"/>
                  </a:solidFill>
                  <a:latin typeface="+mn-lt"/>
                  <a:ea typeface="微軟正黑體"/>
                </a:rPr>
                <a:t> </a:t>
              </a:r>
              <a:endParaRPr kumimoji="0" lang="en-US" altLang="zh-TW" sz="1800" dirty="0">
                <a:solidFill>
                  <a:sysClr val="windowText" lastClr="000000"/>
                </a:solidFill>
                <a:latin typeface="+mn-lt"/>
                <a:ea typeface="Adobe Gothic Std B" panose="020B0800000000000000" pitchFamily="34" charset="-128"/>
              </a:endParaRPr>
            </a:p>
            <a:p>
              <a:pPr algn="ctr"/>
              <a:r>
                <a:rPr kumimoji="0" lang="en-US" altLang="zh-TW" sz="1800" dirty="0">
                  <a:solidFill>
                    <a:sysClr val="windowText" lastClr="000000"/>
                  </a:solidFill>
                  <a:latin typeface="+mn-lt"/>
                  <a:ea typeface="Adobe Gothic Std B" panose="020B0800000000000000" pitchFamily="34" charset="-128"/>
                </a:rPr>
                <a:t>Challenging</a:t>
              </a:r>
            </a:p>
            <a:p>
              <a:pPr algn="ctr"/>
              <a:r>
                <a:rPr kumimoji="0" lang="en-US" altLang="zh-TW" sz="1800" dirty="0">
                  <a:solidFill>
                    <a:sysClr val="windowText" lastClr="000000"/>
                  </a:solidFill>
                  <a:latin typeface="+mn-lt"/>
                  <a:ea typeface="Adobe Gothic Std B" panose="020B0800000000000000" pitchFamily="34" charset="-128"/>
                </a:rPr>
                <a:t>Proactive</a:t>
              </a:r>
              <a:endParaRPr kumimoji="0" lang="zh-TW" altLang="en-US" sz="1800" dirty="0">
                <a:solidFill>
                  <a:sysClr val="windowText" lastClr="000000"/>
                </a:solidFill>
                <a:latin typeface="+mn-lt"/>
                <a:ea typeface="微軟正黑體"/>
              </a:endParaRPr>
            </a:p>
          </p:txBody>
        </p:sp>
        <p:pic>
          <p:nvPicPr>
            <p:cNvPr id="23" name="Picture 9" descr="老虎正面小"/>
            <p:cNvPicPr>
              <a:picLocks noChangeAspect="1" noChangeArrowheads="1"/>
            </p:cNvPicPr>
            <p:nvPr/>
          </p:nvPicPr>
          <p:blipFill>
            <a:blip r:embed="rId4" cstate="print"/>
            <a:srcRect/>
            <a:stretch>
              <a:fillRect/>
            </a:stretch>
          </p:blipFill>
          <p:spPr bwMode="auto">
            <a:xfrm>
              <a:off x="6516688" y="1844675"/>
              <a:ext cx="1293812" cy="1511300"/>
            </a:xfrm>
            <a:prstGeom prst="rect">
              <a:avLst/>
            </a:prstGeom>
            <a:noFill/>
          </p:spPr>
        </p:pic>
        <p:sp>
          <p:nvSpPr>
            <p:cNvPr id="24" name="Text Box 12"/>
            <p:cNvSpPr txBox="1">
              <a:spLocks noChangeArrowheads="1"/>
            </p:cNvSpPr>
            <p:nvPr/>
          </p:nvSpPr>
          <p:spPr bwMode="auto">
            <a:xfrm>
              <a:off x="7764311" y="2492375"/>
              <a:ext cx="910499" cy="467416"/>
            </a:xfrm>
            <a:prstGeom prst="rect">
              <a:avLst/>
            </a:prstGeom>
            <a:noFill/>
            <a:ln w="9525">
              <a:noFill/>
              <a:miter lim="800000"/>
              <a:headEnd/>
              <a:tailEnd/>
            </a:ln>
            <a:effectLst/>
          </p:spPr>
          <p:txBody>
            <a:bodyPr wrap="square">
              <a:spAutoFit/>
            </a:bodyPr>
            <a:lstStyle/>
            <a:p>
              <a:pPr>
                <a:spcBef>
                  <a:spcPct val="50000"/>
                </a:spcBef>
              </a:pPr>
              <a:r>
                <a:rPr lang="en-US" altLang="zh-TW" sz="2000" dirty="0">
                  <a:latin typeface="+mn-lt"/>
                  <a:ea typeface="Adobe Gothic Std B" panose="020B0800000000000000" pitchFamily="34" charset="-128"/>
                </a:rPr>
                <a:t>Tiger</a:t>
              </a:r>
              <a:endParaRPr lang="zh-TW" altLang="en-US" sz="2000" dirty="0">
                <a:latin typeface="+mn-lt"/>
                <a:ea typeface="微軟正黑體"/>
              </a:endParaRPr>
            </a:p>
          </p:txBody>
        </p:sp>
      </p:grpSp>
      <p:grpSp>
        <p:nvGrpSpPr>
          <p:cNvPr id="4" name="群組 24"/>
          <p:cNvGrpSpPr/>
          <p:nvPr/>
        </p:nvGrpSpPr>
        <p:grpSpPr>
          <a:xfrm>
            <a:off x="5857886" y="4000504"/>
            <a:ext cx="3286114" cy="2395609"/>
            <a:chOff x="5848972" y="4214818"/>
            <a:chExt cx="3136752" cy="3055783"/>
          </a:xfrm>
        </p:grpSpPr>
        <p:sp>
          <p:nvSpPr>
            <p:cNvPr id="26" name="Rectangle 7"/>
            <p:cNvSpPr>
              <a:spLocks noChangeArrowheads="1"/>
            </p:cNvSpPr>
            <p:nvPr/>
          </p:nvSpPr>
          <p:spPr bwMode="auto">
            <a:xfrm>
              <a:off x="5848972" y="6092823"/>
              <a:ext cx="2437805" cy="1177778"/>
            </a:xfrm>
            <a:prstGeom prst="rect">
              <a:avLst/>
            </a:prstGeom>
            <a:solidFill>
              <a:schemeClr val="accent6">
                <a:lumMod val="40000"/>
                <a:lumOff val="60000"/>
              </a:schemeClr>
            </a:solidFill>
            <a:ln w="9525">
              <a:noFill/>
              <a:miter lim="800000"/>
              <a:headEnd/>
              <a:tailEnd/>
            </a:ln>
            <a:effectLst/>
          </p:spPr>
          <p:txBody>
            <a:bodyPr wrap="square">
              <a:spAutoFit/>
            </a:bodyPr>
            <a:lstStyle/>
            <a:p>
              <a:pPr algn="ctr"/>
              <a:r>
                <a:rPr kumimoji="0" lang="en-US" altLang="zh-TW" sz="1800" dirty="0">
                  <a:latin typeface="+mn-lt"/>
                  <a:ea typeface="Adobe Gothic Std B" panose="020B0800000000000000" pitchFamily="34" charset="-128"/>
                </a:rPr>
                <a:t>Quality</a:t>
              </a:r>
            </a:p>
            <a:p>
              <a:pPr algn="ctr"/>
              <a:r>
                <a:rPr kumimoji="0" lang="en-US" altLang="zh-TW" sz="1800" dirty="0">
                  <a:latin typeface="+mn-lt"/>
                  <a:ea typeface="Adobe Gothic Std B" panose="020B0800000000000000" pitchFamily="34" charset="-128"/>
                </a:rPr>
                <a:t>Procedure</a:t>
              </a:r>
            </a:p>
            <a:p>
              <a:pPr algn="ctr"/>
              <a:r>
                <a:rPr kumimoji="0" lang="en-US" altLang="zh-TW" sz="1800" dirty="0">
                  <a:latin typeface="+mn-lt"/>
                  <a:ea typeface="Adobe Gothic Std B" panose="020B0800000000000000" pitchFamily="34" charset="-128"/>
                </a:rPr>
                <a:t>Division of Labor</a:t>
              </a:r>
              <a:endParaRPr kumimoji="0" lang="zh-TW" altLang="en-US" sz="1800" dirty="0">
                <a:latin typeface="+mn-lt"/>
                <a:ea typeface="微軟正黑體"/>
              </a:endParaRPr>
            </a:p>
          </p:txBody>
        </p:sp>
        <p:pic>
          <p:nvPicPr>
            <p:cNvPr id="27" name="Picture 10" descr="蜜蜂正面小"/>
            <p:cNvPicPr>
              <a:picLocks noChangeAspect="1" noChangeArrowheads="1"/>
            </p:cNvPicPr>
            <p:nvPr/>
          </p:nvPicPr>
          <p:blipFill>
            <a:blip r:embed="rId5" cstate="print"/>
            <a:srcRect/>
            <a:stretch>
              <a:fillRect/>
            </a:stretch>
          </p:blipFill>
          <p:spPr bwMode="auto">
            <a:xfrm>
              <a:off x="6535543" y="4214818"/>
              <a:ext cx="1049544" cy="1790701"/>
            </a:xfrm>
            <a:prstGeom prst="rect">
              <a:avLst/>
            </a:prstGeom>
            <a:noFill/>
          </p:spPr>
        </p:pic>
        <p:sp>
          <p:nvSpPr>
            <p:cNvPr id="28" name="Text Box 13"/>
            <p:cNvSpPr txBox="1">
              <a:spLocks noChangeArrowheads="1"/>
            </p:cNvSpPr>
            <p:nvPr/>
          </p:nvSpPr>
          <p:spPr bwMode="auto">
            <a:xfrm>
              <a:off x="7643832" y="5286388"/>
              <a:ext cx="1341892" cy="510371"/>
            </a:xfrm>
            <a:prstGeom prst="rect">
              <a:avLst/>
            </a:prstGeom>
            <a:noFill/>
            <a:ln w="9525">
              <a:noFill/>
              <a:miter lim="800000"/>
              <a:headEnd/>
              <a:tailEnd/>
            </a:ln>
            <a:effectLst/>
          </p:spPr>
          <p:txBody>
            <a:bodyPr wrap="square">
              <a:spAutoFit/>
            </a:bodyPr>
            <a:lstStyle/>
            <a:p>
              <a:pPr>
                <a:spcBef>
                  <a:spcPct val="50000"/>
                </a:spcBef>
              </a:pPr>
              <a:r>
                <a:rPr lang="en-US" altLang="zh-TW" sz="2000" dirty="0">
                  <a:latin typeface="+mn-lt"/>
                  <a:ea typeface="Adobe Gothic Std B" panose="020B0800000000000000" pitchFamily="34" charset="-128"/>
                </a:rPr>
                <a:t>Honeybee</a:t>
              </a:r>
              <a:endParaRPr lang="zh-TW" altLang="en-US" sz="2000" dirty="0">
                <a:latin typeface="+mn-lt"/>
                <a:ea typeface="微軟正黑體"/>
              </a:endParaRPr>
            </a:p>
          </p:txBody>
        </p:sp>
      </p:grpSp>
      <p:grpSp>
        <p:nvGrpSpPr>
          <p:cNvPr id="5" name="群組 21"/>
          <p:cNvGrpSpPr/>
          <p:nvPr/>
        </p:nvGrpSpPr>
        <p:grpSpPr>
          <a:xfrm>
            <a:off x="3500430" y="2503504"/>
            <a:ext cx="2304090" cy="2638982"/>
            <a:chOff x="3276600" y="2858516"/>
            <a:chExt cx="2437040" cy="3204602"/>
          </a:xfrm>
        </p:grpSpPr>
        <p:sp>
          <p:nvSpPr>
            <p:cNvPr id="30" name="Rectangle 8"/>
            <p:cNvSpPr>
              <a:spLocks noChangeArrowheads="1"/>
            </p:cNvSpPr>
            <p:nvPr/>
          </p:nvSpPr>
          <p:spPr bwMode="auto">
            <a:xfrm>
              <a:off x="3276600" y="4941888"/>
              <a:ext cx="2437040" cy="1121230"/>
            </a:xfrm>
            <a:prstGeom prst="rect">
              <a:avLst/>
            </a:prstGeom>
            <a:solidFill>
              <a:srgbClr val="00B050"/>
            </a:solidFill>
            <a:ln w="9525">
              <a:noFill/>
              <a:miter lim="800000"/>
              <a:headEnd/>
              <a:tailEnd/>
            </a:ln>
            <a:effectLst/>
          </p:spPr>
          <p:txBody>
            <a:bodyPr wrap="square">
              <a:spAutoFit/>
            </a:bodyPr>
            <a:lstStyle/>
            <a:p>
              <a:pPr algn="ctr"/>
              <a:r>
                <a:rPr kumimoji="0" lang="en-US" altLang="zh-TW" sz="1800" dirty="0">
                  <a:solidFill>
                    <a:schemeClr val="bg1"/>
                  </a:solidFill>
                  <a:latin typeface="+mn-lt"/>
                  <a:ea typeface="微軟正黑體"/>
                </a:rPr>
                <a:t>Integrative</a:t>
              </a:r>
            </a:p>
            <a:p>
              <a:pPr algn="ctr"/>
              <a:r>
                <a:rPr kumimoji="0" lang="en-US" altLang="zh-TW" sz="1800" dirty="0">
                  <a:solidFill>
                    <a:schemeClr val="bg1"/>
                  </a:solidFill>
                  <a:latin typeface="+mn-lt"/>
                  <a:ea typeface="微軟正黑體"/>
                </a:rPr>
                <a:t>Comprehensive</a:t>
              </a:r>
            </a:p>
            <a:p>
              <a:pPr algn="ctr"/>
              <a:r>
                <a:rPr kumimoji="0" lang="en-US" altLang="zh-TW" sz="1800" dirty="0">
                  <a:solidFill>
                    <a:schemeClr val="bg1"/>
                  </a:solidFill>
                  <a:latin typeface="+mn-lt"/>
                  <a:ea typeface="微軟正黑體"/>
                </a:rPr>
                <a:t>Flexible</a:t>
              </a:r>
              <a:endParaRPr kumimoji="0" lang="zh-TW" altLang="en-US" sz="1800" dirty="0">
                <a:solidFill>
                  <a:schemeClr val="bg1"/>
                </a:solidFill>
                <a:latin typeface="+mn-lt"/>
                <a:ea typeface="微軟正黑體"/>
              </a:endParaRPr>
            </a:p>
          </p:txBody>
        </p:sp>
        <p:pic>
          <p:nvPicPr>
            <p:cNvPr id="31" name="Picture 11" descr="八爪魚正面小"/>
            <p:cNvPicPr>
              <a:picLocks noChangeAspect="1" noChangeArrowheads="1"/>
            </p:cNvPicPr>
            <p:nvPr/>
          </p:nvPicPr>
          <p:blipFill>
            <a:blip r:embed="rId6" cstate="print"/>
            <a:srcRect/>
            <a:stretch>
              <a:fillRect/>
            </a:stretch>
          </p:blipFill>
          <p:spPr bwMode="auto">
            <a:xfrm>
              <a:off x="3779838" y="3357563"/>
              <a:ext cx="1800225" cy="1462087"/>
            </a:xfrm>
            <a:prstGeom prst="rect">
              <a:avLst/>
            </a:prstGeom>
            <a:noFill/>
          </p:spPr>
        </p:pic>
        <p:sp>
          <p:nvSpPr>
            <p:cNvPr id="32" name="Text Box 14"/>
            <p:cNvSpPr txBox="1">
              <a:spLocks noChangeArrowheads="1"/>
            </p:cNvSpPr>
            <p:nvPr/>
          </p:nvSpPr>
          <p:spPr bwMode="auto">
            <a:xfrm>
              <a:off x="3966260" y="2858516"/>
              <a:ext cx="1313232" cy="485867"/>
            </a:xfrm>
            <a:prstGeom prst="rect">
              <a:avLst/>
            </a:prstGeom>
            <a:noFill/>
            <a:ln w="9525">
              <a:noFill/>
              <a:miter lim="800000"/>
              <a:headEnd/>
              <a:tailEnd/>
            </a:ln>
            <a:effectLst/>
          </p:spPr>
          <p:txBody>
            <a:bodyPr wrap="square">
              <a:spAutoFit/>
            </a:bodyPr>
            <a:lstStyle/>
            <a:p>
              <a:pPr>
                <a:spcBef>
                  <a:spcPct val="50000"/>
                </a:spcBef>
              </a:pPr>
              <a:r>
                <a:rPr lang="en-US" altLang="zh-TW" sz="2000" dirty="0">
                  <a:latin typeface="+mn-lt"/>
                  <a:ea typeface="Adobe Gothic Std B" panose="020B0800000000000000" pitchFamily="34" charset="-128"/>
                </a:rPr>
                <a:t>Octopus</a:t>
              </a:r>
              <a:endParaRPr lang="zh-TW" altLang="en-US" sz="2000" dirty="0">
                <a:latin typeface="+mn-lt"/>
                <a:ea typeface="微軟正黑體"/>
              </a:endParaRPr>
            </a:p>
          </p:txBody>
        </p:sp>
      </p:grpSp>
      <p:grpSp>
        <p:nvGrpSpPr>
          <p:cNvPr id="6" name="群組 22"/>
          <p:cNvGrpSpPr/>
          <p:nvPr/>
        </p:nvGrpSpPr>
        <p:grpSpPr>
          <a:xfrm>
            <a:off x="467545" y="4043228"/>
            <a:ext cx="3061693" cy="2264662"/>
            <a:chOff x="-218727" y="4493967"/>
            <a:chExt cx="2955599" cy="2634511"/>
          </a:xfrm>
        </p:grpSpPr>
        <p:sp>
          <p:nvSpPr>
            <p:cNvPr id="34" name="Rectangle 15"/>
            <p:cNvSpPr>
              <a:spLocks noChangeArrowheads="1"/>
            </p:cNvSpPr>
            <p:nvPr/>
          </p:nvSpPr>
          <p:spPr bwMode="auto">
            <a:xfrm>
              <a:off x="56128" y="6054356"/>
              <a:ext cx="2680744" cy="1074122"/>
            </a:xfrm>
            <a:prstGeom prst="rect">
              <a:avLst/>
            </a:prstGeom>
            <a:solidFill>
              <a:srgbClr val="FF9966"/>
            </a:solidFill>
            <a:ln w="9525">
              <a:noFill/>
              <a:miter lim="800000"/>
              <a:headEnd/>
              <a:tailEnd/>
            </a:ln>
            <a:effectLst/>
          </p:spPr>
          <p:txBody>
            <a:bodyPr wrap="square">
              <a:spAutoFit/>
            </a:bodyPr>
            <a:lstStyle/>
            <a:p>
              <a:pPr algn="ctr"/>
              <a:r>
                <a:rPr kumimoji="0" lang="en-US" altLang="zh-TW" sz="1800" dirty="0">
                  <a:solidFill>
                    <a:sysClr val="windowText" lastClr="000000"/>
                  </a:solidFill>
                  <a:latin typeface="+mn-lt"/>
                  <a:ea typeface="Adobe Gothic Std B" panose="020B0800000000000000" pitchFamily="34" charset="-128"/>
                </a:rPr>
                <a:t>Patience</a:t>
              </a:r>
            </a:p>
            <a:p>
              <a:pPr algn="ctr"/>
              <a:r>
                <a:rPr kumimoji="0" lang="en-US" altLang="zh-TW" sz="1800" dirty="0">
                  <a:solidFill>
                    <a:sysClr val="windowText" lastClr="000000"/>
                  </a:solidFill>
                  <a:latin typeface="+mn-lt"/>
                  <a:ea typeface="Adobe Gothic Std B" panose="020B0800000000000000" pitchFamily="34" charset="-128"/>
                </a:rPr>
                <a:t>Harmonious</a:t>
              </a:r>
            </a:p>
            <a:p>
              <a:pPr algn="ctr"/>
              <a:r>
                <a:rPr kumimoji="0" lang="en-US" altLang="zh-TW" sz="1800" dirty="0">
                  <a:solidFill>
                    <a:sysClr val="windowText" lastClr="000000"/>
                  </a:solidFill>
                  <a:latin typeface="+mn-lt"/>
                  <a:ea typeface="Adobe Gothic Std B" panose="020B0800000000000000" pitchFamily="34" charset="-128"/>
                </a:rPr>
                <a:t>Cooperative</a:t>
              </a:r>
              <a:endParaRPr kumimoji="0" lang="zh-TW" altLang="en-US" sz="1800" dirty="0">
                <a:solidFill>
                  <a:sysClr val="windowText" lastClr="000000"/>
                </a:solidFill>
                <a:latin typeface="+mn-lt"/>
                <a:ea typeface="微軟正黑體"/>
              </a:endParaRPr>
            </a:p>
          </p:txBody>
        </p:sp>
        <p:pic>
          <p:nvPicPr>
            <p:cNvPr id="35" name="Picture 16" descr="企鵝正面小"/>
            <p:cNvPicPr>
              <a:picLocks noChangeAspect="1" noChangeArrowheads="1"/>
            </p:cNvPicPr>
            <p:nvPr/>
          </p:nvPicPr>
          <p:blipFill>
            <a:blip r:embed="rId7" cstate="print"/>
            <a:srcRect/>
            <a:stretch>
              <a:fillRect/>
            </a:stretch>
          </p:blipFill>
          <p:spPr bwMode="auto">
            <a:xfrm>
              <a:off x="981378" y="4493967"/>
              <a:ext cx="1319212" cy="1471613"/>
            </a:xfrm>
            <a:prstGeom prst="rect">
              <a:avLst/>
            </a:prstGeom>
            <a:noFill/>
          </p:spPr>
        </p:pic>
        <p:sp>
          <p:nvSpPr>
            <p:cNvPr id="36" name="Text Box 17"/>
            <p:cNvSpPr txBox="1">
              <a:spLocks noChangeArrowheads="1"/>
            </p:cNvSpPr>
            <p:nvPr/>
          </p:nvSpPr>
          <p:spPr bwMode="auto">
            <a:xfrm>
              <a:off x="-218727" y="4997048"/>
              <a:ext cx="1164023" cy="465453"/>
            </a:xfrm>
            <a:prstGeom prst="rect">
              <a:avLst/>
            </a:prstGeom>
            <a:noFill/>
            <a:ln w="9525">
              <a:noFill/>
              <a:miter lim="800000"/>
              <a:headEnd/>
              <a:tailEnd/>
            </a:ln>
            <a:effectLst/>
          </p:spPr>
          <p:txBody>
            <a:bodyPr wrap="square">
              <a:spAutoFit/>
            </a:bodyPr>
            <a:lstStyle/>
            <a:p>
              <a:pPr>
                <a:spcBef>
                  <a:spcPct val="50000"/>
                </a:spcBef>
              </a:pPr>
              <a:r>
                <a:rPr lang="en-US" altLang="zh-TW" sz="2000" dirty="0">
                  <a:latin typeface="+mn-lt"/>
                  <a:ea typeface="Adobe Gothic Std B" panose="020B0800000000000000" pitchFamily="34" charset="-128"/>
                </a:rPr>
                <a:t>Penguin</a:t>
              </a:r>
              <a:endParaRPr lang="zh-TW" altLang="en-US" sz="2000" dirty="0">
                <a:latin typeface="+mn-lt"/>
                <a:ea typeface="微軟正黑體"/>
              </a:endParaRPr>
            </a:p>
          </p:txBody>
        </p:sp>
      </p:grpSp>
      <p:sp>
        <p:nvSpPr>
          <p:cNvPr id="25" name="Rectangle 4"/>
          <p:cNvSpPr>
            <a:spLocks noChangeArrowheads="1"/>
          </p:cNvSpPr>
          <p:nvPr/>
        </p:nvSpPr>
        <p:spPr bwMode="auto">
          <a:xfrm>
            <a:off x="352522" y="174960"/>
            <a:ext cx="8599905" cy="1008062"/>
          </a:xfrm>
          <a:prstGeom prst="rect">
            <a:avLst/>
          </a:prstGeom>
          <a:noFill/>
          <a:ln w="9525">
            <a:noFill/>
            <a:miter lim="800000"/>
            <a:headEnd/>
            <a:tailEnd/>
          </a:ln>
          <a:effectLst/>
        </p:spPr>
        <p:txBody>
          <a:bodyPr anchor="ctr"/>
          <a:lstStyle/>
          <a:p>
            <a:pPr algn="ctr"/>
            <a:r>
              <a:rPr lang="en-US" altLang="zh-TW" sz="4000" b="1" dirty="0">
                <a:effectLst>
                  <a:reflection blurRad="6350" stA="55000" endA="300" endPos="45500" dir="5400000" sy="-100000" algn="bl" rotWithShape="0"/>
                </a:effectLst>
              </a:rPr>
              <a:t>PODA</a:t>
            </a:r>
            <a:br>
              <a:rPr lang="en-US" altLang="zh-TW" sz="4000" b="1" dirty="0">
                <a:effectLst>
                  <a:reflection blurRad="6350" stA="55000" endA="300" endPos="45500" dir="5400000" sy="-100000" algn="bl" rotWithShape="0"/>
                </a:effectLst>
              </a:rPr>
            </a:br>
            <a:r>
              <a:rPr lang="en-US" altLang="zh-TW" sz="2400" dirty="0">
                <a:effectLst/>
              </a:rPr>
              <a:t>P</a:t>
            </a:r>
            <a:r>
              <a:rPr lang="en-US" altLang="zh-TW" sz="2400" b="1" dirty="0">
                <a:effectLst/>
              </a:rPr>
              <a:t>ersonal &amp; </a:t>
            </a:r>
            <a:r>
              <a:rPr lang="en-US" altLang="zh-TW" sz="2400" dirty="0">
                <a:effectLst/>
              </a:rPr>
              <a:t>O</a:t>
            </a:r>
            <a:r>
              <a:rPr lang="en-US" altLang="zh-TW" sz="2400" b="1" dirty="0">
                <a:effectLst/>
              </a:rPr>
              <a:t>rganization </a:t>
            </a:r>
            <a:r>
              <a:rPr lang="en-US" altLang="zh-TW" sz="2400" dirty="0">
                <a:effectLst/>
              </a:rPr>
              <a:t>D</a:t>
            </a:r>
            <a:r>
              <a:rPr lang="en-US" altLang="zh-TW" sz="2400" b="1" dirty="0">
                <a:effectLst/>
              </a:rPr>
              <a:t>istinction </a:t>
            </a:r>
            <a:r>
              <a:rPr lang="en-US" altLang="zh-TW" sz="2400" dirty="0">
                <a:effectLst/>
              </a:rPr>
              <a:t>A</a:t>
            </a:r>
            <a:r>
              <a:rPr lang="en-US" altLang="zh-TW" sz="2400" b="1" dirty="0">
                <a:effectLst/>
              </a:rPr>
              <a:t>ssessment</a:t>
            </a:r>
            <a:r>
              <a:rPr lang="en-US" altLang="zh-TW" sz="2800" dirty="0">
                <a:effectLst/>
              </a:rPr>
              <a:t> </a:t>
            </a:r>
          </a:p>
        </p:txBody>
      </p:sp>
    </p:spTree>
    <p:extLst>
      <p:ext uri="{BB962C8B-B14F-4D97-AF65-F5344CB8AC3E}">
        <p14:creationId xmlns:p14="http://schemas.microsoft.com/office/powerpoint/2010/main" val="2114621091"/>
      </p:ext>
    </p:extLst>
  </p:cSld>
  <p:clrMapOvr>
    <a:masterClrMapping/>
  </p:clrMapOvr>
  <p:transition spd="med">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1565920" y="3013501"/>
            <a:ext cx="6012160" cy="830997"/>
          </a:xfrm>
          <a:prstGeom prst="rect">
            <a:avLst/>
          </a:prstGeom>
          <a:noFill/>
        </p:spPr>
        <p:txBody>
          <a:bodyPr wrap="square" rtlCol="0">
            <a:spAutoFit/>
          </a:bodyPr>
          <a:lstStyle/>
          <a:p>
            <a:r>
              <a:rPr lang="en-US" altLang="zh-TW" sz="4800" b="1" dirty="0">
                <a:solidFill>
                  <a:prstClr val="black"/>
                </a:solidFill>
                <a:latin typeface="華康中黑體(P)-UN" panose="020B0500000000000000" pitchFamily="34" charset="-120"/>
                <a:ea typeface="華康中黑體(P)-UN" panose="020B0500000000000000" pitchFamily="34" charset="-120"/>
                <a:cs typeface="華康中黑體(P)-UN" panose="020B0500000000000000" pitchFamily="34" charset="-120"/>
              </a:rPr>
              <a:t>PODA Assessments</a:t>
            </a:r>
          </a:p>
        </p:txBody>
      </p:sp>
    </p:spTree>
    <p:extLst>
      <p:ext uri="{BB962C8B-B14F-4D97-AF65-F5344CB8AC3E}">
        <p14:creationId xmlns:p14="http://schemas.microsoft.com/office/powerpoint/2010/main" val="3124324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498719" y="0"/>
            <a:ext cx="3855697" cy="6858000"/>
          </a:xfrm>
          <a:prstGeom prst="rect">
            <a:avLst/>
          </a:prstGeom>
        </p:spPr>
      </p:pic>
      <p:sp>
        <p:nvSpPr>
          <p:cNvPr id="3" name="橢圓 2"/>
          <p:cNvSpPr/>
          <p:nvPr/>
        </p:nvSpPr>
        <p:spPr>
          <a:xfrm>
            <a:off x="-21704" y="5445224"/>
            <a:ext cx="1728192" cy="129614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Rectangle 5"/>
          <p:cNvSpPr txBox="1">
            <a:spLocks noChangeArrowheads="1"/>
          </p:cNvSpPr>
          <p:nvPr/>
        </p:nvSpPr>
        <p:spPr>
          <a:xfrm>
            <a:off x="683568" y="4166220"/>
            <a:ext cx="504056" cy="1804268"/>
          </a:xfrm>
          <a:prstGeom prst="rect">
            <a:avLst/>
          </a:prstGeom>
          <a:noFill/>
        </p:spPr>
        <p:txBody>
          <a:bodyPr vert="horz" lIns="91440" tIns="45720" rIns="91440" bIns="45720" rtlCol="0" anchor="ctr">
            <a:normAutofit fontScale="97500"/>
          </a:bodyPr>
          <a:lstStyle>
            <a:lvl1pPr algn="l" defTabSz="914400" rtl="0" eaLnBrk="1" latinLnBrk="0" hangingPunct="1">
              <a:spcBef>
                <a:spcPct val="0"/>
              </a:spcBef>
              <a:buNone/>
              <a:defRPr sz="4400" kern="1200">
                <a:solidFill>
                  <a:schemeClr val="tx1"/>
                </a:solidFill>
                <a:latin typeface="微軟正黑體" panose="020B0604030504040204" pitchFamily="34" charset="-120"/>
                <a:ea typeface="微軟正黑體" panose="020B0604030504040204" pitchFamily="34" charset="-120"/>
                <a:cs typeface="+mj-cs"/>
              </a:defRPr>
            </a:lvl1pPr>
          </a:lstStyle>
          <a:p>
            <a:pPr fontAlgn="auto">
              <a:spcAft>
                <a:spcPts val="0"/>
              </a:spcAft>
            </a:pPr>
            <a:r>
              <a:rPr kumimoji="0" lang="en-US" altLang="zh-TW" sz="4800" b="1" dirty="0">
                <a:solidFill>
                  <a:srgbClr val="FF0000"/>
                </a:solidFill>
                <a:latin typeface="+mj-lt"/>
                <a:ea typeface="華康中黑體(P)" panose="020B0500000000000000" pitchFamily="34" charset="-120"/>
              </a:rPr>
              <a:t>1</a:t>
            </a:r>
          </a:p>
        </p:txBody>
      </p:sp>
      <p:pic>
        <p:nvPicPr>
          <p:cNvPr id="5" name="圖片 4"/>
          <p:cNvPicPr>
            <a:picLocks noChangeAspect="1"/>
          </p:cNvPicPr>
          <p:nvPr/>
        </p:nvPicPr>
        <p:blipFill>
          <a:blip r:embed="rId4"/>
          <a:stretch>
            <a:fillRect/>
          </a:stretch>
        </p:blipFill>
        <p:spPr>
          <a:xfrm>
            <a:off x="5076056" y="0"/>
            <a:ext cx="3855697" cy="6858000"/>
          </a:xfrm>
          <a:prstGeom prst="rect">
            <a:avLst/>
          </a:prstGeom>
        </p:spPr>
      </p:pic>
      <p:sp>
        <p:nvSpPr>
          <p:cNvPr id="10" name="橢圓 9"/>
          <p:cNvSpPr/>
          <p:nvPr/>
        </p:nvSpPr>
        <p:spPr>
          <a:xfrm>
            <a:off x="6876255" y="4319426"/>
            <a:ext cx="1008112" cy="7200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Rectangle 5"/>
          <p:cNvSpPr txBox="1">
            <a:spLocks noChangeArrowheads="1"/>
          </p:cNvSpPr>
          <p:nvPr/>
        </p:nvSpPr>
        <p:spPr>
          <a:xfrm>
            <a:off x="7904004" y="4179292"/>
            <a:ext cx="504056" cy="1804268"/>
          </a:xfrm>
          <a:prstGeom prst="rect">
            <a:avLst/>
          </a:prstGeom>
          <a:noFill/>
        </p:spPr>
        <p:txBody>
          <a:bodyPr vert="horz" lIns="91440" tIns="45720" rIns="91440" bIns="45720" rtlCol="0" anchor="ctr">
            <a:normAutofit fontScale="97500"/>
          </a:bodyPr>
          <a:lstStyle>
            <a:lvl1pPr algn="l" defTabSz="914400" rtl="0" eaLnBrk="1" latinLnBrk="0" hangingPunct="1">
              <a:spcBef>
                <a:spcPct val="0"/>
              </a:spcBef>
              <a:buNone/>
              <a:defRPr sz="4400" kern="1200">
                <a:solidFill>
                  <a:schemeClr val="tx1"/>
                </a:solidFill>
                <a:latin typeface="微軟正黑體" panose="020B0604030504040204" pitchFamily="34" charset="-120"/>
                <a:ea typeface="微軟正黑體" panose="020B0604030504040204" pitchFamily="34" charset="-120"/>
                <a:cs typeface="+mj-cs"/>
              </a:defRPr>
            </a:lvl1pPr>
          </a:lstStyle>
          <a:p>
            <a:pPr fontAlgn="auto">
              <a:spcAft>
                <a:spcPts val="0"/>
              </a:spcAft>
            </a:pPr>
            <a:r>
              <a:rPr kumimoji="0" lang="en-US" altLang="zh-TW" sz="4800" b="1" dirty="0">
                <a:solidFill>
                  <a:srgbClr val="FF0000"/>
                </a:solidFill>
                <a:latin typeface="+mj-lt"/>
                <a:ea typeface="華康中黑體(P)" panose="020B0500000000000000" pitchFamily="34" charset="-120"/>
              </a:rPr>
              <a:t>2</a:t>
            </a:r>
          </a:p>
        </p:txBody>
      </p:sp>
      <p:sp>
        <p:nvSpPr>
          <p:cNvPr id="2052" name="Rectangle 5"/>
          <p:cNvSpPr>
            <a:spLocks noGrp="1" noChangeArrowheads="1"/>
          </p:cNvSpPr>
          <p:nvPr>
            <p:ph type="title" idx="4294967295"/>
          </p:nvPr>
        </p:nvSpPr>
        <p:spPr>
          <a:xfrm>
            <a:off x="4067944" y="2713347"/>
            <a:ext cx="4513403" cy="1431305"/>
          </a:xfrm>
          <a:solidFill>
            <a:schemeClr val="bg1"/>
          </a:solidFill>
          <a:ln>
            <a:solidFill>
              <a:srgbClr val="FF0000"/>
            </a:solidFill>
          </a:ln>
        </p:spPr>
        <p:txBody>
          <a:bodyPr>
            <a:noAutofit/>
          </a:bodyPr>
          <a:lstStyle/>
          <a:p>
            <a:pPr algn="l" eaLnBrk="1" hangingPunct="1"/>
            <a:r>
              <a:rPr lang="en-US" altLang="zh-TW" sz="4000" b="1" dirty="0">
                <a:latin typeface="華康中黑體(P)" panose="020B0500000000000000" pitchFamily="34" charset="-120"/>
                <a:ea typeface="華康中黑體(P)" panose="020B0500000000000000" pitchFamily="34" charset="-120"/>
              </a:rPr>
              <a:t>Translate Website</a:t>
            </a:r>
          </a:p>
        </p:txBody>
      </p:sp>
    </p:spTree>
    <p:extLst>
      <p:ext uri="{BB962C8B-B14F-4D97-AF65-F5344CB8AC3E}">
        <p14:creationId xmlns:p14="http://schemas.microsoft.com/office/powerpoint/2010/main" val="535463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stretch>
            <a:fillRect/>
          </a:stretch>
        </p:blipFill>
        <p:spPr>
          <a:xfrm>
            <a:off x="107504" y="-17264"/>
            <a:ext cx="3855697" cy="6858000"/>
          </a:xfrm>
          <a:prstGeom prst="rect">
            <a:avLst/>
          </a:prstGeom>
        </p:spPr>
      </p:pic>
      <p:sp>
        <p:nvSpPr>
          <p:cNvPr id="2052" name="Rectangle 5"/>
          <p:cNvSpPr>
            <a:spLocks noGrp="1" noChangeArrowheads="1"/>
          </p:cNvSpPr>
          <p:nvPr>
            <p:ph type="title" idx="4294967295"/>
          </p:nvPr>
        </p:nvSpPr>
        <p:spPr>
          <a:xfrm>
            <a:off x="4719264" y="3160117"/>
            <a:ext cx="3886073" cy="503237"/>
          </a:xfrm>
          <a:noFill/>
        </p:spPr>
        <p:txBody>
          <a:bodyPr>
            <a:noAutofit/>
          </a:bodyPr>
          <a:lstStyle/>
          <a:p>
            <a:pPr algn="l" eaLnBrk="1" hangingPunct="1"/>
            <a:r>
              <a:rPr lang="en-US" altLang="zh-TW" sz="2400" b="1" dirty="0">
                <a:latin typeface="+mn-lt"/>
                <a:ea typeface="華康中黑體(P)" panose="020B0500000000000000" pitchFamily="34" charset="-120"/>
              </a:rPr>
              <a:t>Enter Log In &amp; Password </a:t>
            </a:r>
          </a:p>
        </p:txBody>
      </p:sp>
      <p:sp>
        <p:nvSpPr>
          <p:cNvPr id="2053" name="AutoShape 9"/>
          <p:cNvSpPr>
            <a:spLocks noChangeArrowheads="1"/>
          </p:cNvSpPr>
          <p:nvPr/>
        </p:nvSpPr>
        <p:spPr bwMode="auto">
          <a:xfrm rot="7308642">
            <a:off x="3541935" y="1749356"/>
            <a:ext cx="1080120" cy="1735690"/>
          </a:xfrm>
          <a:prstGeom prst="downArrow">
            <a:avLst>
              <a:gd name="adj1" fmla="val 50000"/>
              <a:gd name="adj2" fmla="val 58029"/>
            </a:avLst>
          </a:prstGeom>
          <a:solidFill>
            <a:srgbClr val="FF0000"/>
          </a:solidFill>
          <a:ln w="9525">
            <a:solidFill>
              <a:schemeClr val="tx1"/>
            </a:solidFill>
            <a:miter lim="800000"/>
            <a:headEnd/>
            <a:tailEnd/>
          </a:ln>
        </p:spPr>
        <p:txBody>
          <a:bodyPr vert="eaVert" wrap="none" anchor="ctr"/>
          <a:lstStyle/>
          <a:p>
            <a:endParaRPr lang="zh-TW" altLang="en-US" sz="1800">
              <a:solidFill>
                <a:srgbClr val="000000"/>
              </a:solidFill>
              <a:latin typeface="華康中黑體(P)" panose="020B0500000000000000" pitchFamily="34" charset="-120"/>
              <a:ea typeface="華康中黑體(P)" panose="020B0500000000000000" pitchFamily="34" charset="-120"/>
            </a:endParaRPr>
          </a:p>
        </p:txBody>
      </p:sp>
    </p:spTree>
    <p:extLst>
      <p:ext uri="{BB962C8B-B14F-4D97-AF65-F5344CB8AC3E}">
        <p14:creationId xmlns:p14="http://schemas.microsoft.com/office/powerpoint/2010/main" val="3106042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2E3BC342-BAAD-4EBE-9BB8-61EAD9B4412F}" type="slidenum">
              <a:rPr altLang="zh-TW" smtClean="0">
                <a:solidFill>
                  <a:srgbClr val="000000"/>
                </a:solidFill>
              </a:rPr>
              <a:pPr eaLnBrk="1" hangingPunct="1"/>
              <a:t>6</a:t>
            </a:fld>
            <a:endParaRPr altLang="zh-TW">
              <a:solidFill>
                <a:srgbClr val="000000"/>
              </a:solidFill>
            </a:endParaRPr>
          </a:p>
        </p:txBody>
      </p:sp>
      <p:pic>
        <p:nvPicPr>
          <p:cNvPr id="2" name="Picture 1"/>
          <p:cNvPicPr>
            <a:picLocks noChangeAspect="1"/>
          </p:cNvPicPr>
          <p:nvPr/>
        </p:nvPicPr>
        <p:blipFill rotWithShape="1">
          <a:blip r:embed="rId3"/>
          <a:srcRect l="24801" t="10800" r="25588" b="10101"/>
          <a:stretch/>
        </p:blipFill>
        <p:spPr>
          <a:xfrm>
            <a:off x="1547664" y="716698"/>
            <a:ext cx="6048672" cy="5424603"/>
          </a:xfrm>
          <a:prstGeom prst="rect">
            <a:avLst/>
          </a:prstGeom>
        </p:spPr>
      </p:pic>
      <p:sp>
        <p:nvSpPr>
          <p:cNvPr id="4" name="AutoShape 9">
            <a:extLst>
              <a:ext uri="{FF2B5EF4-FFF2-40B4-BE49-F238E27FC236}">
                <a16:creationId xmlns:a16="http://schemas.microsoft.com/office/drawing/2014/main" id="{09944307-D872-B649-7232-3DEEDA16DAB4}"/>
              </a:ext>
            </a:extLst>
          </p:cNvPr>
          <p:cNvSpPr>
            <a:spLocks noChangeArrowheads="1"/>
          </p:cNvSpPr>
          <p:nvPr/>
        </p:nvSpPr>
        <p:spPr bwMode="auto">
          <a:xfrm rot="16200000">
            <a:off x="2892567" y="4948445"/>
            <a:ext cx="1080120" cy="1735690"/>
          </a:xfrm>
          <a:prstGeom prst="downArrow">
            <a:avLst>
              <a:gd name="adj1" fmla="val 50000"/>
              <a:gd name="adj2" fmla="val 58029"/>
            </a:avLst>
          </a:prstGeom>
          <a:solidFill>
            <a:srgbClr val="FF0000"/>
          </a:solidFill>
          <a:ln w="9525">
            <a:solidFill>
              <a:schemeClr val="tx1"/>
            </a:solidFill>
            <a:miter lim="800000"/>
            <a:headEnd/>
            <a:tailEnd/>
          </a:ln>
        </p:spPr>
        <p:txBody>
          <a:bodyPr vert="eaVert" wrap="none" anchor="ctr"/>
          <a:lstStyle/>
          <a:p>
            <a:endParaRPr lang="zh-TW" altLang="en-US" sz="1800">
              <a:solidFill>
                <a:srgbClr val="000000"/>
              </a:solidFill>
              <a:latin typeface="華康中黑體(P)" panose="020B0500000000000000" pitchFamily="34" charset="-120"/>
              <a:ea typeface="華康中黑體(P)" panose="020B0500000000000000" pitchFamily="34" charset="-120"/>
            </a:endParaRPr>
          </a:p>
        </p:txBody>
      </p:sp>
      <p:sp>
        <p:nvSpPr>
          <p:cNvPr id="5" name="矩形 4">
            <a:extLst>
              <a:ext uri="{FF2B5EF4-FFF2-40B4-BE49-F238E27FC236}">
                <a16:creationId xmlns:a16="http://schemas.microsoft.com/office/drawing/2014/main" id="{3CC95076-6289-52D8-CA04-14ACFFB3C3F4}"/>
              </a:ext>
            </a:extLst>
          </p:cNvPr>
          <p:cNvSpPr/>
          <p:nvPr/>
        </p:nvSpPr>
        <p:spPr>
          <a:xfrm>
            <a:off x="2051720" y="2780928"/>
            <a:ext cx="792088" cy="216024"/>
          </a:xfrm>
          <a:prstGeom prst="rect">
            <a:avLst/>
          </a:prstGeom>
        </p:spPr>
        <p:txBody>
          <a:bodyPr rtlCol="0" anchor="ctr">
            <a:spAutoFit/>
          </a:bodyPr>
          <a:lstStyle/>
          <a:p>
            <a:pPr algn="ctr"/>
            <a:endParaRPr lang="zh-TW" altLang="en-US" sz="1800" dirty="0">
              <a:latin typeface="+mn-lt"/>
            </a:endParaRPr>
          </a:p>
        </p:txBody>
      </p:sp>
    </p:spTree>
    <p:extLst>
      <p:ext uri="{BB962C8B-B14F-4D97-AF65-F5344CB8AC3E}">
        <p14:creationId xmlns:p14="http://schemas.microsoft.com/office/powerpoint/2010/main" val="2671488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1764780" y="361693"/>
            <a:ext cx="5760640" cy="6134614"/>
          </a:xfrm>
          <a:prstGeom prst="rect">
            <a:avLst/>
          </a:prstGeom>
        </p:spPr>
      </p:pic>
      <p:sp>
        <p:nvSpPr>
          <p:cNvPr id="614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4026458E-E50E-4E9F-B3FD-E82959B9AA08}" type="slidenum">
              <a:rPr altLang="zh-TW" smtClean="0">
                <a:solidFill>
                  <a:srgbClr val="000000"/>
                </a:solidFill>
              </a:rPr>
              <a:pPr eaLnBrk="1" hangingPunct="1"/>
              <a:t>7</a:t>
            </a:fld>
            <a:endParaRPr altLang="zh-TW">
              <a:solidFill>
                <a:srgbClr val="000000"/>
              </a:solidFill>
            </a:endParaRPr>
          </a:p>
        </p:txBody>
      </p:sp>
      <p:sp>
        <p:nvSpPr>
          <p:cNvPr id="6148" name="AutoShape 6"/>
          <p:cNvSpPr>
            <a:spLocks noChangeArrowheads="1"/>
          </p:cNvSpPr>
          <p:nvPr/>
        </p:nvSpPr>
        <p:spPr bwMode="auto">
          <a:xfrm rot="-5400000">
            <a:off x="2497750" y="4551826"/>
            <a:ext cx="1237540" cy="2736304"/>
          </a:xfrm>
          <a:prstGeom prst="downArrow">
            <a:avLst>
              <a:gd name="adj1" fmla="val 50000"/>
              <a:gd name="adj2" fmla="val 58032"/>
            </a:avLst>
          </a:prstGeom>
          <a:solidFill>
            <a:srgbClr val="FF0000"/>
          </a:solidFill>
          <a:ln w="9525">
            <a:solidFill>
              <a:schemeClr val="tx1"/>
            </a:solidFill>
            <a:miter lim="800000"/>
            <a:headEnd/>
            <a:tailEnd/>
          </a:ln>
        </p:spPr>
        <p:txBody>
          <a:bodyPr vert="eaVert" wrap="none" anchor="ctr"/>
          <a:lstStyle/>
          <a:p>
            <a:pPr algn="r"/>
            <a:r>
              <a:rPr lang="en-US" altLang="zh-TW" sz="3200" dirty="0">
                <a:solidFill>
                  <a:schemeClr val="bg1"/>
                </a:solidFill>
                <a:latin typeface="Arial" charset="0"/>
                <a:ea typeface="新細明體" charset="-120"/>
              </a:rPr>
              <a:t>Click to Start</a:t>
            </a:r>
            <a:endParaRPr lang="zh-TW" altLang="en-US" sz="3200" dirty="0">
              <a:solidFill>
                <a:schemeClr val="bg1"/>
              </a:solidFill>
              <a:latin typeface="Arial" charset="0"/>
              <a:ea typeface="新細明體" charset="-120"/>
            </a:endParaRPr>
          </a:p>
        </p:txBody>
      </p:sp>
      <p:sp>
        <p:nvSpPr>
          <p:cNvPr id="3" name="矩形 2"/>
          <p:cNvSpPr/>
          <p:nvPr/>
        </p:nvSpPr>
        <p:spPr>
          <a:xfrm>
            <a:off x="1569152" y="1997839"/>
            <a:ext cx="6151895" cy="2862322"/>
          </a:xfrm>
          <a:prstGeom prst="rect">
            <a:avLst/>
          </a:prstGeom>
          <a:solidFill>
            <a:schemeClr val="bg1"/>
          </a:solidFill>
          <a:ln>
            <a:solidFill>
              <a:srgbClr val="FF0000"/>
            </a:solidFill>
          </a:ln>
        </p:spPr>
        <p:txBody>
          <a:bodyPr wrap="square">
            <a:spAutoFit/>
          </a:bodyPr>
          <a:lstStyle/>
          <a:p>
            <a:r>
              <a:rPr lang="en-US" altLang="zh-TW" sz="1800" dirty="0">
                <a:latin typeface="+mn-lt"/>
              </a:rPr>
              <a:t>When you fill out the survey, please put aside your roles in school and family.</a:t>
            </a:r>
          </a:p>
          <a:p>
            <a:endParaRPr lang="en-US" altLang="zh-TW" sz="1800" dirty="0">
              <a:latin typeface="+mn-lt"/>
            </a:endParaRPr>
          </a:p>
          <a:p>
            <a:r>
              <a:rPr lang="en-US" altLang="zh-TW" sz="1800" dirty="0">
                <a:latin typeface="+mn-lt"/>
              </a:rPr>
              <a:t>Feel the "unarmed", "pressure-free", "most comfortable", and "natural" self.</a:t>
            </a:r>
          </a:p>
          <a:p>
            <a:endParaRPr lang="en-US" altLang="zh-TW" sz="1800" dirty="0">
              <a:latin typeface="+mn-lt"/>
            </a:endParaRPr>
          </a:p>
          <a:p>
            <a:r>
              <a:rPr lang="en-US" altLang="zh-TW" sz="1800" dirty="0">
                <a:latin typeface="+mn-lt"/>
              </a:rPr>
              <a:t>This "self" is not the expected self, nor is it the self when you are with certain people, doing certain things, or in certain situations. It is the self that is the most comfortable, the most real, and the most complete in most situations.</a:t>
            </a:r>
            <a:endParaRPr lang="zh-TW" altLang="en-US" sz="1800" dirty="0">
              <a:latin typeface="+mn-lt"/>
            </a:endParaRPr>
          </a:p>
        </p:txBody>
      </p:sp>
    </p:spTree>
    <p:extLst>
      <p:ext uri="{BB962C8B-B14F-4D97-AF65-F5344CB8AC3E}">
        <p14:creationId xmlns:p14="http://schemas.microsoft.com/office/powerpoint/2010/main" val="1247704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1048190" y="819476"/>
            <a:ext cx="7047619" cy="521904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754095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D2E270F5-207C-4F3D-8206-37459E22D3EE}" type="slidenum">
              <a:rPr altLang="zh-TW" smtClean="0">
                <a:solidFill>
                  <a:srgbClr val="000000"/>
                </a:solidFill>
              </a:rPr>
              <a:pPr eaLnBrk="1" hangingPunct="1"/>
              <a:t>9</a:t>
            </a:fld>
            <a:endParaRPr altLang="zh-TW">
              <a:solidFill>
                <a:srgbClr val="000000"/>
              </a:solidFill>
            </a:endParaRP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l="18582" t="20255" r="19997" b="4948"/>
          <a:stretch>
            <a:fillRect/>
          </a:stretch>
        </p:blipFill>
        <p:spPr bwMode="auto">
          <a:xfrm>
            <a:off x="1726313" y="772319"/>
            <a:ext cx="5454650" cy="531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2" name="AutoShape 6"/>
          <p:cNvSpPr>
            <a:spLocks noChangeArrowheads="1"/>
          </p:cNvSpPr>
          <p:nvPr/>
        </p:nvSpPr>
        <p:spPr bwMode="auto">
          <a:xfrm rot="-5400000">
            <a:off x="1212850" y="2395538"/>
            <a:ext cx="382587" cy="865188"/>
          </a:xfrm>
          <a:prstGeom prst="downArrow">
            <a:avLst>
              <a:gd name="adj1" fmla="val 50000"/>
              <a:gd name="adj2" fmla="val 58033"/>
            </a:avLst>
          </a:prstGeom>
          <a:solidFill>
            <a:srgbClr val="FF0000"/>
          </a:solidFill>
          <a:ln w="9525">
            <a:solidFill>
              <a:schemeClr val="tx1"/>
            </a:solidFill>
            <a:miter lim="800000"/>
            <a:headEnd/>
            <a:tailEnd/>
          </a:ln>
        </p:spPr>
        <p:txBody>
          <a:bodyPr vert="eaVert" wrap="none" anchor="ctr"/>
          <a:lstStyle/>
          <a:p>
            <a:endParaRPr lang="zh-TW" altLang="en-US" sz="1800">
              <a:solidFill>
                <a:srgbClr val="000000"/>
              </a:solidFill>
              <a:latin typeface="Arial" charset="0"/>
              <a:ea typeface="新細明體" charset="-120"/>
            </a:endParaRPr>
          </a:p>
        </p:txBody>
      </p:sp>
      <p:sp>
        <p:nvSpPr>
          <p:cNvPr id="7" name="矩形 6"/>
          <p:cNvSpPr/>
          <p:nvPr/>
        </p:nvSpPr>
        <p:spPr>
          <a:xfrm>
            <a:off x="1726313" y="2052063"/>
            <a:ext cx="5454650" cy="523220"/>
          </a:xfrm>
          <a:prstGeom prst="rect">
            <a:avLst/>
          </a:prstGeom>
          <a:solidFill>
            <a:schemeClr val="bg1"/>
          </a:solidFill>
        </p:spPr>
        <p:txBody>
          <a:bodyPr wrap="square">
            <a:spAutoFit/>
          </a:bodyPr>
          <a:lstStyle/>
          <a:p>
            <a:pPr algn="ctr">
              <a:spcBef>
                <a:spcPct val="50000"/>
              </a:spcBef>
            </a:pPr>
            <a:r>
              <a:rPr lang="en-US" altLang="zh-TW" sz="2800" b="1" dirty="0">
                <a:solidFill>
                  <a:srgbClr val="000000"/>
                </a:solidFill>
                <a:latin typeface="Times New Roman" pitchFamily="18" charset="0"/>
                <a:ea typeface="標楷體" pitchFamily="65" charset="-120"/>
              </a:rPr>
              <a:t>Just use your intuition to answer</a:t>
            </a:r>
            <a:endParaRPr lang="zh-TW" altLang="en-US" sz="2800" b="1" dirty="0">
              <a:solidFill>
                <a:srgbClr val="000000"/>
              </a:solidFill>
              <a:latin typeface="Times New Roman" pitchFamily="18" charset="0"/>
              <a:ea typeface="標楷體" pitchFamily="65" charset="-120"/>
            </a:endParaRPr>
          </a:p>
        </p:txBody>
      </p:sp>
    </p:spTree>
    <p:extLst>
      <p:ext uri="{BB962C8B-B14F-4D97-AF65-F5344CB8AC3E}">
        <p14:creationId xmlns:p14="http://schemas.microsoft.com/office/powerpoint/2010/main" val="332933615"/>
      </p:ext>
    </p:extLst>
  </p:cSld>
  <p:clrMapOvr>
    <a:masterClrMapping/>
  </p:clrMapOvr>
</p:sld>
</file>

<file path=ppt/theme/theme1.xml><?xml version="1.0" encoding="utf-8"?>
<a:theme xmlns:a="http://schemas.openxmlformats.org/drawingml/2006/main" name="Human">
  <a:themeElements>
    <a:clrScheme name="Custom 1">
      <a:dk1>
        <a:sysClr val="windowText" lastClr="000000"/>
      </a:dk1>
      <a:lt1>
        <a:sysClr val="window" lastClr="FFFFFF"/>
      </a:lt1>
      <a:dk2>
        <a:srgbClr val="795339"/>
      </a:dk2>
      <a:lt2>
        <a:srgbClr val="F7EEDD"/>
      </a:lt2>
      <a:accent1>
        <a:srgbClr val="E52C72"/>
      </a:accent1>
      <a:accent2>
        <a:srgbClr val="F7DA6F"/>
      </a:accent2>
      <a:accent3>
        <a:srgbClr val="93D06D"/>
      </a:accent3>
      <a:accent4>
        <a:srgbClr val="50AC6A"/>
      </a:accent4>
      <a:accent5>
        <a:srgbClr val="227864"/>
      </a:accent5>
      <a:accent6>
        <a:srgbClr val="A35E21"/>
      </a:accent6>
      <a:hlink>
        <a:srgbClr val="9B7300"/>
      </a:hlink>
      <a:folHlink>
        <a:srgbClr val="D6A73B"/>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3">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a:defRPr sz="1800" dirty="0">
            <a:latin typeface="+mn-lt"/>
          </a:defRPr>
        </a:defPPr>
      </a:lstStyle>
    </a:spDef>
    <a:txDef>
      <a:spPr>
        <a:noFill/>
      </a:spPr>
      <a:bodyPr wrap="none" rtlCol="0">
        <a:spAutoFit/>
      </a:bodyPr>
      <a:lstStyle>
        <a:defPPr>
          <a:defRPr sz="1400" dirty="0">
            <a:latin typeface="+mn-lt"/>
          </a:defRPr>
        </a:defPPr>
      </a:lstStyle>
    </a:tx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Fireworks</Template>
  <TotalTime>11403</TotalTime>
  <Words>155</Words>
  <Application>Microsoft Office PowerPoint</Application>
  <PresentationFormat>如螢幕大小 (4:3)</PresentationFormat>
  <Paragraphs>47</Paragraphs>
  <Slides>11</Slides>
  <Notes>8</Notes>
  <HiddenSlides>0</HiddenSlides>
  <MMClips>0</MMClips>
  <ScaleCrop>false</ScaleCrop>
  <HeadingPairs>
    <vt:vector size="6" baseType="variant">
      <vt:variant>
        <vt:lpstr>使用字型</vt:lpstr>
      </vt:variant>
      <vt:variant>
        <vt:i4>9</vt:i4>
      </vt:variant>
      <vt:variant>
        <vt:lpstr>佈景主題</vt:lpstr>
      </vt:variant>
      <vt:variant>
        <vt:i4>3</vt:i4>
      </vt:variant>
      <vt:variant>
        <vt:lpstr>投影片標題</vt:lpstr>
      </vt:variant>
      <vt:variant>
        <vt:i4>11</vt:i4>
      </vt:variant>
    </vt:vector>
  </HeadingPairs>
  <TitlesOfParts>
    <vt:vector size="23" baseType="lpstr">
      <vt:lpstr>華康中黑體(P)</vt:lpstr>
      <vt:lpstr>華康中黑體(P)-UN</vt:lpstr>
      <vt:lpstr>微軟正黑體</vt:lpstr>
      <vt:lpstr>Arial</vt:lpstr>
      <vt:lpstr>Arial Black</vt:lpstr>
      <vt:lpstr>Calibri</vt:lpstr>
      <vt:lpstr>Times New Roman</vt:lpstr>
      <vt:lpstr>Wingdings</vt:lpstr>
      <vt:lpstr>Wingdings 2</vt:lpstr>
      <vt:lpstr>Human</vt:lpstr>
      <vt:lpstr>自訂設計</vt:lpstr>
      <vt:lpstr>2_自訂設計</vt:lpstr>
      <vt:lpstr>Personal &amp; Organization Distinction Assessment</vt:lpstr>
      <vt:lpstr>PowerPoint 簡報</vt:lpstr>
      <vt:lpstr>PowerPoint 簡報</vt:lpstr>
      <vt:lpstr>Translate Website</vt:lpstr>
      <vt:lpstr>Enter Log In &amp; Password </vt:lpstr>
      <vt:lpstr>PowerPoint 簡報</vt:lpstr>
      <vt:lpstr>PowerPoint 簡報</vt:lpstr>
      <vt:lpstr>PowerPoint 簡報</vt:lpstr>
      <vt:lpstr>PowerPoint 簡報</vt:lpstr>
      <vt:lpstr>PowerPoint 簡報</vt:lpstr>
      <vt:lpstr>PowerPoint 簡報</vt:lpstr>
    </vt:vector>
  </TitlesOfParts>
  <Company>PRO11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掌握成功DNA</dc:title>
  <dc:creator>日月知識 Mark</dc:creator>
  <cp:lastModifiedBy>曾琬婷</cp:lastModifiedBy>
  <cp:revision>353</cp:revision>
  <cp:lastPrinted>2014-03-04T11:11:02Z</cp:lastPrinted>
  <dcterms:created xsi:type="dcterms:W3CDTF">2009-03-30T05:36:14Z</dcterms:created>
  <dcterms:modified xsi:type="dcterms:W3CDTF">2024-04-17T02:53:25Z</dcterms:modified>
</cp:coreProperties>
</file>